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96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</p:sldIdLst>
  <p:sldSz cx="20104100" cy="11309350"/>
  <p:notesSz cx="20104100" cy="1130935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980B9"/>
    <a:srgbClr val="189179"/>
    <a:srgbClr val="17967D"/>
    <a:srgbClr val="16A085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1" d="100"/>
          <a:sy n="51" d="100"/>
        </p:scale>
        <p:origin x="610" y="67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507807" y="3505898"/>
            <a:ext cx="17088486" cy="237496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015615" y="6333236"/>
            <a:ext cx="14072870" cy="28273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2/5/2023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2600" b="0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pPr marL="38100">
              <a:lnSpc>
                <a:spcPct val="100000"/>
              </a:lnSpc>
              <a:spcBef>
                <a:spcPts val="65"/>
              </a:spcBef>
            </a:pPr>
            <a:fld id="{81D60167-4931-47E6-BA6A-407CBD079E47}" type="slidenum">
              <a:rPr spc="45" dirty="0"/>
              <a:t>‹N°›</a:t>
            </a:fld>
            <a:endParaRPr spc="45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6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4100" b="0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2/5/2023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2600" b="0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pPr marL="38100">
              <a:lnSpc>
                <a:spcPct val="100000"/>
              </a:lnSpc>
              <a:spcBef>
                <a:spcPts val="65"/>
              </a:spcBef>
            </a:pPr>
            <a:fld id="{81D60167-4931-47E6-BA6A-407CBD079E47}" type="slidenum">
              <a:rPr spc="45" dirty="0"/>
              <a:t>‹N°›</a:t>
            </a:fld>
            <a:endParaRPr spc="45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6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005205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10353611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2/5/2023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2600" b="0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pPr marL="38100">
              <a:lnSpc>
                <a:spcPct val="100000"/>
              </a:lnSpc>
              <a:spcBef>
                <a:spcPts val="65"/>
              </a:spcBef>
            </a:pPr>
            <a:fld id="{81D60167-4931-47E6-BA6A-407CBD079E47}" type="slidenum">
              <a:rPr spc="45" dirty="0"/>
              <a:t>‹N°›</a:t>
            </a:fld>
            <a:endParaRPr spc="45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6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2/5/2023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2600" b="0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pPr marL="38100">
              <a:lnSpc>
                <a:spcPct val="100000"/>
              </a:lnSpc>
              <a:spcBef>
                <a:spcPts val="65"/>
              </a:spcBef>
            </a:pPr>
            <a:fld id="{81D60167-4931-47E6-BA6A-407CBD079E47}" type="slidenum">
              <a:rPr spc="45" dirty="0"/>
              <a:t>‹N°›</a:t>
            </a:fld>
            <a:endParaRPr spc="45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2/5/2023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2600" b="0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pPr marL="38100">
              <a:lnSpc>
                <a:spcPct val="100000"/>
              </a:lnSpc>
              <a:spcBef>
                <a:spcPts val="65"/>
              </a:spcBef>
            </a:pPr>
            <a:fld id="{81D60167-4931-47E6-BA6A-407CBD079E47}" type="slidenum">
              <a:rPr spc="45" dirty="0"/>
              <a:t>‹N°›</a:t>
            </a:fld>
            <a:endParaRPr spc="45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101" y="11308556"/>
                </a:moveTo>
                <a:lnTo>
                  <a:pt x="0" y="11308556"/>
                </a:lnTo>
                <a:lnTo>
                  <a:pt x="0" y="0"/>
                </a:lnTo>
                <a:lnTo>
                  <a:pt x="20104101" y="0"/>
                </a:lnTo>
                <a:lnTo>
                  <a:pt x="20104101" y="11308556"/>
                </a:lnTo>
                <a:close/>
              </a:path>
            </a:pathLst>
          </a:custGeom>
          <a:solidFill>
            <a:srgbClr val="2128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218637" y="8318814"/>
            <a:ext cx="7666825" cy="10306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6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393304" y="2378253"/>
            <a:ext cx="11317490" cy="56800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100" b="0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2/5/2023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9149976" y="10695615"/>
            <a:ext cx="448944" cy="4476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600" b="0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pPr marL="38100">
              <a:lnSpc>
                <a:spcPct val="100000"/>
              </a:lnSpc>
              <a:spcBef>
                <a:spcPts val="65"/>
              </a:spcBef>
            </a:pPr>
            <a:fld id="{81D60167-4931-47E6-BA6A-407CBD079E47}" type="slidenum">
              <a:rPr spc="45" dirty="0"/>
              <a:t>‹N°›</a:t>
            </a:fld>
            <a:endParaRPr spc="45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18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18" Type="http://schemas.openxmlformats.org/officeDocument/2006/relationships/image" Target="../media/image35.jpg"/><Relationship Id="rId3" Type="http://schemas.openxmlformats.org/officeDocument/2006/relationships/image" Target="../media/image20.png"/><Relationship Id="rId21" Type="http://schemas.openxmlformats.org/officeDocument/2006/relationships/image" Target="../media/image38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17" Type="http://schemas.openxmlformats.org/officeDocument/2006/relationships/image" Target="../media/image34.jpg"/><Relationship Id="rId2" Type="http://schemas.openxmlformats.org/officeDocument/2006/relationships/image" Target="../media/image19.jpg"/><Relationship Id="rId16" Type="http://schemas.openxmlformats.org/officeDocument/2006/relationships/image" Target="../media/image33.jpg"/><Relationship Id="rId20" Type="http://schemas.openxmlformats.org/officeDocument/2006/relationships/image" Target="../media/image3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5" Type="http://schemas.openxmlformats.org/officeDocument/2006/relationships/image" Target="../media/image32.jpg"/><Relationship Id="rId10" Type="http://schemas.openxmlformats.org/officeDocument/2006/relationships/image" Target="../media/image27.png"/><Relationship Id="rId19" Type="http://schemas.openxmlformats.org/officeDocument/2006/relationships/image" Target="../media/image36.jpg"/><Relationship Id="rId4" Type="http://schemas.openxmlformats.org/officeDocument/2006/relationships/image" Target="../media/image21.png"/><Relationship Id="rId9" Type="http://schemas.openxmlformats.org/officeDocument/2006/relationships/image" Target="../media/image26.png"/><Relationship Id="rId14" Type="http://schemas.openxmlformats.org/officeDocument/2006/relationships/image" Target="../media/image31.png"/><Relationship Id="rId22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5.png"/><Relationship Id="rId5" Type="http://schemas.openxmlformats.org/officeDocument/2006/relationships/image" Target="../media/image44.jpg"/><Relationship Id="rId4" Type="http://schemas.openxmlformats.org/officeDocument/2006/relationships/image" Target="../media/image43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1.png"/><Relationship Id="rId5" Type="http://schemas.openxmlformats.org/officeDocument/2006/relationships/image" Target="../media/image47.jpg"/><Relationship Id="rId4" Type="http://schemas.openxmlformats.org/officeDocument/2006/relationships/image" Target="../media/image46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5.png"/><Relationship Id="rId4" Type="http://schemas.openxmlformats.org/officeDocument/2006/relationships/image" Target="../media/image5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5.png"/><Relationship Id="rId4" Type="http://schemas.openxmlformats.org/officeDocument/2006/relationships/image" Target="../media/image62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5.png"/><Relationship Id="rId4" Type="http://schemas.openxmlformats.org/officeDocument/2006/relationships/image" Target="../media/image63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5.png"/><Relationship Id="rId4" Type="http://schemas.openxmlformats.org/officeDocument/2006/relationships/image" Target="../media/image64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5.png"/><Relationship Id="rId4" Type="http://schemas.openxmlformats.org/officeDocument/2006/relationships/image" Target="../media/image65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5.png"/><Relationship Id="rId4" Type="http://schemas.openxmlformats.org/officeDocument/2006/relationships/image" Target="../media/image66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7" Type="http://schemas.openxmlformats.org/officeDocument/2006/relationships/image" Target="../media/image45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5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7" Type="http://schemas.openxmlformats.org/officeDocument/2006/relationships/image" Target="../media/image45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7" Type="http://schemas.openxmlformats.org/officeDocument/2006/relationships/image" Target="../media/image45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03129" y="3222631"/>
            <a:ext cx="8202545" cy="2966197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lang="fr-FR" sz="9600" dirty="0" err="1">
                <a:solidFill>
                  <a:srgbClr val="16A085"/>
                </a:solidFill>
              </a:rPr>
              <a:t>P</a:t>
            </a:r>
            <a:r>
              <a:rPr lang="fr-FR" sz="9600" dirty="0" err="1" smtClean="0">
                <a:solidFill>
                  <a:srgbClr val="16A085"/>
                </a:solidFill>
              </a:rPr>
              <a:t>urchasing</a:t>
            </a:r>
            <a:r>
              <a:rPr lang="fr-FR" sz="9600" dirty="0" smtClean="0">
                <a:solidFill>
                  <a:srgbClr val="16A085"/>
                </a:solidFill>
              </a:rPr>
              <a:t> </a:t>
            </a:r>
            <a:r>
              <a:rPr lang="fr-FR" sz="9600" dirty="0">
                <a:solidFill>
                  <a:srgbClr val="16A085"/>
                </a:solidFill>
              </a:rPr>
              <a:t>center</a:t>
            </a:r>
            <a:endParaRPr sz="13200" dirty="0">
              <a:solidFill>
                <a:srgbClr val="16A085"/>
              </a:solidFill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0706300" y="0"/>
            <a:ext cx="3850640" cy="11308715"/>
            <a:chOff x="10706300" y="0"/>
            <a:chExt cx="3850640" cy="11308715"/>
          </a:xfrm>
        </p:grpSpPr>
        <p:sp>
          <p:nvSpPr>
            <p:cNvPr id="4" name="object 4"/>
            <p:cNvSpPr/>
            <p:nvPr/>
          </p:nvSpPr>
          <p:spPr>
            <a:xfrm>
              <a:off x="10706300" y="0"/>
              <a:ext cx="1957705" cy="7710170"/>
            </a:xfrm>
            <a:custGeom>
              <a:avLst/>
              <a:gdLst/>
              <a:ahLst/>
              <a:cxnLst/>
              <a:rect l="l" t="t" r="r" b="b"/>
              <a:pathLst>
                <a:path w="1957704" h="7710170">
                  <a:moveTo>
                    <a:pt x="145338" y="7709889"/>
                  </a:moveTo>
                  <a:lnTo>
                    <a:pt x="0" y="7707373"/>
                  </a:lnTo>
                  <a:lnTo>
                    <a:pt x="1765861" y="0"/>
                  </a:lnTo>
                  <a:lnTo>
                    <a:pt x="1957159" y="0"/>
                  </a:lnTo>
                  <a:lnTo>
                    <a:pt x="145338" y="7709889"/>
                  </a:lnTo>
                  <a:close/>
                </a:path>
              </a:pathLst>
            </a:custGeom>
            <a:solidFill>
              <a:srgbClr val="2980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1966272" y="0"/>
              <a:ext cx="1378585" cy="4091304"/>
            </a:xfrm>
            <a:custGeom>
              <a:avLst/>
              <a:gdLst/>
              <a:ahLst/>
              <a:cxnLst/>
              <a:rect l="l" t="t" r="r" b="b"/>
              <a:pathLst>
                <a:path w="1378584" h="4091304">
                  <a:moveTo>
                    <a:pt x="416859" y="4090814"/>
                  </a:moveTo>
                  <a:lnTo>
                    <a:pt x="0" y="4090040"/>
                  </a:lnTo>
                  <a:lnTo>
                    <a:pt x="937259" y="0"/>
                  </a:lnTo>
                  <a:lnTo>
                    <a:pt x="1378191" y="0"/>
                  </a:lnTo>
                  <a:lnTo>
                    <a:pt x="416859" y="4090814"/>
                  </a:lnTo>
                  <a:close/>
                </a:path>
              </a:pathLst>
            </a:custGeom>
            <a:solidFill>
              <a:srgbClr val="16A0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1029953" y="0"/>
              <a:ext cx="3527425" cy="11308715"/>
            </a:xfrm>
            <a:custGeom>
              <a:avLst/>
              <a:gdLst/>
              <a:ahLst/>
              <a:cxnLst/>
              <a:rect l="l" t="t" r="r" b="b"/>
              <a:pathLst>
                <a:path w="3527425" h="11308715">
                  <a:moveTo>
                    <a:pt x="873006" y="11308556"/>
                  </a:moveTo>
                  <a:lnTo>
                    <a:pt x="0" y="11308556"/>
                  </a:lnTo>
                  <a:lnTo>
                    <a:pt x="2589385" y="0"/>
                  </a:lnTo>
                  <a:lnTo>
                    <a:pt x="3526896" y="0"/>
                  </a:lnTo>
                  <a:lnTo>
                    <a:pt x="873006" y="11308556"/>
                  </a:lnTo>
                  <a:close/>
                </a:path>
              </a:pathLst>
            </a:custGeom>
            <a:solidFill>
              <a:srgbClr val="9BBB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/>
          <p:nvPr/>
        </p:nvSpPr>
        <p:spPr>
          <a:xfrm>
            <a:off x="1646093" y="9004756"/>
            <a:ext cx="631190" cy="631190"/>
          </a:xfrm>
          <a:custGeom>
            <a:avLst/>
            <a:gdLst/>
            <a:ahLst/>
            <a:cxnLst/>
            <a:rect l="l" t="t" r="r" b="b"/>
            <a:pathLst>
              <a:path w="631189" h="631190">
                <a:moveTo>
                  <a:pt x="630805" y="630805"/>
                </a:moveTo>
                <a:lnTo>
                  <a:pt x="0" y="630805"/>
                </a:lnTo>
                <a:lnTo>
                  <a:pt x="0" y="0"/>
                </a:lnTo>
                <a:lnTo>
                  <a:pt x="630805" y="0"/>
                </a:lnTo>
                <a:lnTo>
                  <a:pt x="630805" y="630805"/>
                </a:lnTo>
                <a:close/>
              </a:path>
            </a:pathLst>
          </a:custGeom>
          <a:solidFill>
            <a:srgbClr val="C0382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210207" y="8740124"/>
            <a:ext cx="363220" cy="363220"/>
          </a:xfrm>
          <a:custGeom>
            <a:avLst/>
            <a:gdLst/>
            <a:ahLst/>
            <a:cxnLst/>
            <a:rect l="l" t="t" r="r" b="b"/>
            <a:pathLst>
              <a:path w="363219" h="363220">
                <a:moveTo>
                  <a:pt x="362874" y="362875"/>
                </a:moveTo>
                <a:lnTo>
                  <a:pt x="0" y="362875"/>
                </a:lnTo>
                <a:lnTo>
                  <a:pt x="0" y="0"/>
                </a:lnTo>
                <a:lnTo>
                  <a:pt x="362874" y="0"/>
                </a:lnTo>
                <a:lnTo>
                  <a:pt x="362874" y="362875"/>
                </a:lnTo>
                <a:close/>
              </a:path>
            </a:pathLst>
          </a:custGeom>
          <a:solidFill>
            <a:srgbClr val="F39B1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301365" y="10474972"/>
            <a:ext cx="363220" cy="363220"/>
          </a:xfrm>
          <a:custGeom>
            <a:avLst/>
            <a:gdLst/>
            <a:ahLst/>
            <a:cxnLst/>
            <a:rect l="l" t="t" r="r" b="b"/>
            <a:pathLst>
              <a:path w="363219" h="363220">
                <a:moveTo>
                  <a:pt x="362874" y="362874"/>
                </a:moveTo>
                <a:lnTo>
                  <a:pt x="0" y="362874"/>
                </a:lnTo>
                <a:lnTo>
                  <a:pt x="0" y="0"/>
                </a:lnTo>
                <a:lnTo>
                  <a:pt x="362874" y="0"/>
                </a:lnTo>
                <a:lnTo>
                  <a:pt x="362874" y="362874"/>
                </a:lnTo>
                <a:close/>
              </a:path>
            </a:pathLst>
          </a:custGeom>
          <a:solidFill>
            <a:srgbClr val="9BBB5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0" name="object 10"/>
          <p:cNvGrpSpPr/>
          <p:nvPr/>
        </p:nvGrpSpPr>
        <p:grpSpPr>
          <a:xfrm>
            <a:off x="413435" y="9755695"/>
            <a:ext cx="918844" cy="864235"/>
            <a:chOff x="413435" y="9755695"/>
            <a:chExt cx="918844" cy="864235"/>
          </a:xfrm>
        </p:grpSpPr>
        <p:sp>
          <p:nvSpPr>
            <p:cNvPr id="11" name="object 11"/>
            <p:cNvSpPr/>
            <p:nvPr/>
          </p:nvSpPr>
          <p:spPr>
            <a:xfrm>
              <a:off x="413435" y="10160004"/>
              <a:ext cx="459740" cy="459740"/>
            </a:xfrm>
            <a:custGeom>
              <a:avLst/>
              <a:gdLst/>
              <a:ahLst/>
              <a:cxnLst/>
              <a:rect l="l" t="t" r="r" b="b"/>
              <a:pathLst>
                <a:path w="459740" h="459740">
                  <a:moveTo>
                    <a:pt x="459568" y="459568"/>
                  </a:moveTo>
                  <a:lnTo>
                    <a:pt x="0" y="459568"/>
                  </a:lnTo>
                  <a:lnTo>
                    <a:pt x="0" y="0"/>
                  </a:lnTo>
                  <a:lnTo>
                    <a:pt x="459568" y="0"/>
                  </a:lnTo>
                  <a:lnTo>
                    <a:pt x="459568" y="459568"/>
                  </a:lnTo>
                  <a:close/>
                </a:path>
              </a:pathLst>
            </a:custGeom>
            <a:solidFill>
              <a:srgbClr val="2980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95901" y="9776636"/>
              <a:ext cx="615315" cy="615315"/>
            </a:xfrm>
            <a:custGeom>
              <a:avLst/>
              <a:gdLst/>
              <a:ahLst/>
              <a:cxnLst/>
              <a:rect l="l" t="t" r="r" b="b"/>
              <a:pathLst>
                <a:path w="615315" h="615315">
                  <a:moveTo>
                    <a:pt x="0" y="0"/>
                  </a:moveTo>
                  <a:lnTo>
                    <a:pt x="615290" y="0"/>
                  </a:lnTo>
                  <a:lnTo>
                    <a:pt x="615290" y="615290"/>
                  </a:lnTo>
                  <a:lnTo>
                    <a:pt x="0" y="615290"/>
                  </a:lnTo>
                  <a:lnTo>
                    <a:pt x="0" y="0"/>
                  </a:lnTo>
                  <a:close/>
                </a:path>
              </a:pathLst>
            </a:custGeom>
            <a:ln w="41883">
              <a:solidFill>
                <a:srgbClr val="16A08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/>
          <p:nvPr/>
        </p:nvSpPr>
        <p:spPr>
          <a:xfrm>
            <a:off x="2647379" y="9265682"/>
            <a:ext cx="331470" cy="331470"/>
          </a:xfrm>
          <a:custGeom>
            <a:avLst/>
            <a:gdLst/>
            <a:ahLst/>
            <a:cxnLst/>
            <a:rect l="l" t="t" r="r" b="b"/>
            <a:pathLst>
              <a:path w="331469" h="331470">
                <a:moveTo>
                  <a:pt x="0" y="0"/>
                </a:moveTo>
                <a:lnTo>
                  <a:pt x="331180" y="0"/>
                </a:lnTo>
                <a:lnTo>
                  <a:pt x="331180" y="331180"/>
                </a:lnTo>
                <a:lnTo>
                  <a:pt x="0" y="331180"/>
                </a:lnTo>
                <a:lnTo>
                  <a:pt x="0" y="0"/>
                </a:lnTo>
                <a:close/>
              </a:path>
            </a:pathLst>
          </a:custGeom>
          <a:ln w="41883">
            <a:solidFill>
              <a:srgbClr val="C038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4" name="object 1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030865" y="314126"/>
            <a:ext cx="1720417" cy="1729150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52417" y="356031"/>
            <a:ext cx="2611965" cy="1645185"/>
          </a:xfrm>
          <a:prstGeom prst="rect">
            <a:avLst/>
          </a:prstGeom>
        </p:spPr>
      </p:pic>
      <p:sp>
        <p:nvSpPr>
          <p:cNvPr id="16" name="object 16"/>
          <p:cNvSpPr txBox="1"/>
          <p:nvPr/>
        </p:nvSpPr>
        <p:spPr>
          <a:xfrm>
            <a:off x="2656471" y="6010891"/>
            <a:ext cx="6898640" cy="3219450"/>
          </a:xfrm>
          <a:prstGeom prst="rect">
            <a:avLst/>
          </a:prstGeom>
        </p:spPr>
        <p:txBody>
          <a:bodyPr vert="horz" wrap="square" lIns="0" tIns="434340" rIns="0" bIns="0" rtlCol="0">
            <a:spAutoFit/>
          </a:bodyPr>
          <a:lstStyle/>
          <a:p>
            <a:pPr marL="128270">
              <a:lnSpc>
                <a:spcPct val="100000"/>
              </a:lnSpc>
              <a:spcBef>
                <a:spcPts val="3420"/>
              </a:spcBef>
            </a:pPr>
            <a:endParaRPr sz="13200" dirty="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065"/>
              </a:spcBef>
            </a:pPr>
            <a:r>
              <a:rPr sz="4100" spc="-30" dirty="0" smtClean="0">
                <a:solidFill>
                  <a:srgbClr val="76923C"/>
                </a:solidFill>
                <a:latin typeface="Tahoma"/>
                <a:cs typeface="Tahoma"/>
              </a:rPr>
              <a:t>PIDEV</a:t>
            </a:r>
            <a:r>
              <a:rPr sz="4100" spc="-165" dirty="0" smtClean="0">
                <a:solidFill>
                  <a:srgbClr val="76923C"/>
                </a:solidFill>
                <a:latin typeface="Tahoma"/>
                <a:cs typeface="Tahoma"/>
              </a:rPr>
              <a:t> </a:t>
            </a:r>
            <a:r>
              <a:rPr lang="fr-FR" sz="4100" spc="-165" dirty="0" smtClean="0">
                <a:solidFill>
                  <a:srgbClr val="76923C"/>
                </a:solidFill>
                <a:latin typeface="Tahoma"/>
                <a:cs typeface="Tahoma"/>
              </a:rPr>
              <a:t>Project </a:t>
            </a:r>
            <a:r>
              <a:rPr sz="4100" spc="45" dirty="0" smtClean="0">
                <a:solidFill>
                  <a:srgbClr val="76923C"/>
                </a:solidFill>
                <a:latin typeface="Tahoma"/>
                <a:cs typeface="Tahoma"/>
              </a:rPr>
              <a:t>20</a:t>
            </a:r>
            <a:r>
              <a:rPr lang="fr-FR" sz="4100" spc="45" dirty="0" smtClean="0">
                <a:solidFill>
                  <a:srgbClr val="76923C"/>
                </a:solidFill>
                <a:latin typeface="Tahoma"/>
                <a:cs typeface="Tahoma"/>
              </a:rPr>
              <a:t>22</a:t>
            </a:r>
            <a:r>
              <a:rPr sz="4100" spc="45" dirty="0" smtClean="0">
                <a:solidFill>
                  <a:srgbClr val="76923C"/>
                </a:solidFill>
                <a:latin typeface="Tahoma"/>
                <a:cs typeface="Tahoma"/>
              </a:rPr>
              <a:t>-202</a:t>
            </a:r>
            <a:r>
              <a:rPr lang="fr-FR" sz="4100" spc="45" dirty="0" smtClean="0">
                <a:solidFill>
                  <a:srgbClr val="76923C"/>
                </a:solidFill>
                <a:latin typeface="Tahoma"/>
                <a:cs typeface="Tahoma"/>
              </a:rPr>
              <a:t>3</a:t>
            </a:r>
            <a:endParaRPr sz="4100" dirty="0">
              <a:latin typeface="Tahoma"/>
              <a:cs typeface="Tahom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356528" y="9813076"/>
            <a:ext cx="6567751" cy="6431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499870" marR="5080" indent="-1487805">
              <a:lnSpc>
                <a:spcPct val="100499"/>
              </a:lnSpc>
              <a:spcBef>
                <a:spcPts val="95"/>
              </a:spcBef>
            </a:pPr>
            <a:r>
              <a:rPr lang="fr-FR" sz="4100" spc="70" dirty="0" smtClean="0">
                <a:solidFill>
                  <a:srgbClr val="00B0F0"/>
                </a:solidFill>
                <a:latin typeface="Tahoma"/>
                <a:cs typeface="Tahoma"/>
              </a:rPr>
              <a:t>Team The </a:t>
            </a:r>
            <a:r>
              <a:rPr lang="fr-FR" sz="4100" spc="70" dirty="0" err="1">
                <a:solidFill>
                  <a:srgbClr val="00B0F0"/>
                </a:solidFill>
                <a:latin typeface="Tahoma"/>
                <a:cs typeface="Tahoma"/>
              </a:rPr>
              <a:t>C</a:t>
            </a:r>
            <a:r>
              <a:rPr lang="fr-FR" sz="4100" spc="70" dirty="0" err="1" smtClean="0">
                <a:solidFill>
                  <a:srgbClr val="00B0F0"/>
                </a:solidFill>
                <a:latin typeface="Tahoma"/>
                <a:cs typeface="Tahoma"/>
              </a:rPr>
              <a:t>reators</a:t>
            </a:r>
            <a:r>
              <a:rPr lang="fr-FR" sz="4100" spc="70" dirty="0" smtClean="0">
                <a:solidFill>
                  <a:srgbClr val="00B0F0"/>
                </a:solidFill>
                <a:latin typeface="Tahoma"/>
                <a:cs typeface="Tahoma"/>
              </a:rPr>
              <a:t> 4SAE6</a:t>
            </a:r>
            <a:endParaRPr sz="4100" dirty="0">
              <a:latin typeface="Tahoma"/>
              <a:cs typeface="Tahom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3415508" y="7117241"/>
            <a:ext cx="5900420" cy="450572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499"/>
              </a:lnSpc>
              <a:spcBef>
                <a:spcPts val="95"/>
              </a:spcBef>
            </a:pPr>
            <a:r>
              <a:rPr lang="fr-FR" sz="4100" dirty="0" err="1" smtClean="0">
                <a:solidFill>
                  <a:srgbClr val="2980B9"/>
                </a:solidFill>
                <a:latin typeface="Sylfaen" panose="010A0502050306030303" pitchFamily="18" charset="0"/>
                <a:cs typeface="Tahoma"/>
              </a:rPr>
              <a:t>Nihed</a:t>
            </a:r>
            <a:r>
              <a:rPr lang="fr-FR" sz="4100" dirty="0" smtClean="0">
                <a:solidFill>
                  <a:srgbClr val="2980B9"/>
                </a:solidFill>
                <a:latin typeface="Sylfaen" panose="010A0502050306030303" pitchFamily="18" charset="0"/>
                <a:cs typeface="Tahoma"/>
              </a:rPr>
              <a:t> </a:t>
            </a:r>
            <a:r>
              <a:rPr lang="fr-FR" sz="4100" dirty="0" err="1" smtClean="0">
                <a:solidFill>
                  <a:srgbClr val="2980B9"/>
                </a:solidFill>
                <a:latin typeface="Sylfaen" panose="010A0502050306030303" pitchFamily="18" charset="0"/>
                <a:cs typeface="Tahoma"/>
              </a:rPr>
              <a:t>Attia</a:t>
            </a:r>
            <a:endParaRPr lang="fr-FR" sz="4100" dirty="0" smtClean="0">
              <a:solidFill>
                <a:srgbClr val="2980B9"/>
              </a:solidFill>
              <a:latin typeface="Sylfaen" panose="010A0502050306030303" pitchFamily="18" charset="0"/>
              <a:cs typeface="Tahoma"/>
            </a:endParaRPr>
          </a:p>
          <a:p>
            <a:pPr marL="12700" marR="5080">
              <a:lnSpc>
                <a:spcPct val="100499"/>
              </a:lnSpc>
              <a:spcBef>
                <a:spcPts val="95"/>
              </a:spcBef>
            </a:pPr>
            <a:r>
              <a:rPr lang="fr-FR" sz="4100" dirty="0" err="1" smtClean="0">
                <a:solidFill>
                  <a:srgbClr val="2980B9"/>
                </a:solidFill>
                <a:latin typeface="Sylfaen" panose="010A0502050306030303" pitchFamily="18" charset="0"/>
                <a:cs typeface="Tahoma"/>
              </a:rPr>
              <a:t>Mazen</a:t>
            </a:r>
            <a:r>
              <a:rPr lang="fr-FR" sz="4100" dirty="0" smtClean="0">
                <a:solidFill>
                  <a:srgbClr val="2980B9"/>
                </a:solidFill>
                <a:latin typeface="Sylfaen" panose="010A0502050306030303" pitchFamily="18" charset="0"/>
                <a:cs typeface="Tahoma"/>
              </a:rPr>
              <a:t> </a:t>
            </a:r>
            <a:r>
              <a:rPr lang="fr-FR" sz="4100" dirty="0" err="1" smtClean="0">
                <a:solidFill>
                  <a:srgbClr val="2980B9"/>
                </a:solidFill>
                <a:latin typeface="Sylfaen" panose="010A0502050306030303" pitchFamily="18" charset="0"/>
                <a:cs typeface="Tahoma"/>
              </a:rPr>
              <a:t>Slama</a:t>
            </a:r>
            <a:endParaRPr lang="fr-FR" sz="4100" dirty="0" smtClean="0">
              <a:solidFill>
                <a:srgbClr val="2980B9"/>
              </a:solidFill>
              <a:latin typeface="Sylfaen" panose="010A0502050306030303" pitchFamily="18" charset="0"/>
              <a:cs typeface="Tahoma"/>
            </a:endParaRPr>
          </a:p>
          <a:p>
            <a:pPr marL="12700" marR="5080">
              <a:lnSpc>
                <a:spcPct val="100499"/>
              </a:lnSpc>
              <a:spcBef>
                <a:spcPts val="95"/>
              </a:spcBef>
            </a:pPr>
            <a:r>
              <a:rPr lang="fr-FR" sz="4100" dirty="0" err="1" smtClean="0">
                <a:solidFill>
                  <a:srgbClr val="2980B9"/>
                </a:solidFill>
                <a:latin typeface="Sylfaen" panose="010A0502050306030303" pitchFamily="18" charset="0"/>
                <a:cs typeface="Tahoma"/>
              </a:rPr>
              <a:t>Weal</a:t>
            </a:r>
            <a:r>
              <a:rPr lang="fr-FR" sz="4100" dirty="0" smtClean="0">
                <a:solidFill>
                  <a:srgbClr val="2980B9"/>
                </a:solidFill>
                <a:latin typeface="Sylfaen" panose="010A0502050306030303" pitchFamily="18" charset="0"/>
                <a:cs typeface="Tahoma"/>
              </a:rPr>
              <a:t> </a:t>
            </a:r>
            <a:r>
              <a:rPr lang="fr-FR" sz="4100" dirty="0" err="1" smtClean="0">
                <a:solidFill>
                  <a:srgbClr val="2980B9"/>
                </a:solidFill>
                <a:latin typeface="Sylfaen" panose="010A0502050306030303" pitchFamily="18" charset="0"/>
                <a:cs typeface="Tahoma"/>
              </a:rPr>
              <a:t>Talbi</a:t>
            </a:r>
            <a:endParaRPr lang="fr-FR" sz="4100" dirty="0" smtClean="0">
              <a:solidFill>
                <a:srgbClr val="2980B9"/>
              </a:solidFill>
              <a:latin typeface="Sylfaen" panose="010A0502050306030303" pitchFamily="18" charset="0"/>
              <a:cs typeface="Tahoma"/>
            </a:endParaRPr>
          </a:p>
          <a:p>
            <a:pPr marL="12700" marR="5080">
              <a:lnSpc>
                <a:spcPct val="100499"/>
              </a:lnSpc>
              <a:spcBef>
                <a:spcPts val="95"/>
              </a:spcBef>
            </a:pPr>
            <a:r>
              <a:rPr lang="fr-FR" sz="4100" dirty="0" smtClean="0">
                <a:solidFill>
                  <a:srgbClr val="2980B9"/>
                </a:solidFill>
                <a:latin typeface="Sylfaen" panose="010A0502050306030303" pitchFamily="18" charset="0"/>
                <a:cs typeface="Tahoma"/>
              </a:rPr>
              <a:t>Anis </a:t>
            </a:r>
            <a:r>
              <a:rPr lang="fr-FR" sz="4100" dirty="0" err="1" smtClean="0">
                <a:solidFill>
                  <a:srgbClr val="2980B9"/>
                </a:solidFill>
                <a:latin typeface="Sylfaen" panose="010A0502050306030303" pitchFamily="18" charset="0"/>
                <a:cs typeface="Tahoma"/>
              </a:rPr>
              <a:t>Nasri</a:t>
            </a:r>
            <a:endParaRPr lang="fr-FR" sz="4100" dirty="0" smtClean="0">
              <a:solidFill>
                <a:srgbClr val="2980B9"/>
              </a:solidFill>
              <a:latin typeface="Sylfaen" panose="010A0502050306030303" pitchFamily="18" charset="0"/>
              <a:cs typeface="Tahoma"/>
            </a:endParaRPr>
          </a:p>
          <a:p>
            <a:pPr marL="12700" marR="5080">
              <a:lnSpc>
                <a:spcPct val="100499"/>
              </a:lnSpc>
              <a:spcBef>
                <a:spcPts val="95"/>
              </a:spcBef>
            </a:pPr>
            <a:r>
              <a:rPr lang="fr-FR" sz="4100" dirty="0" err="1" smtClean="0">
                <a:solidFill>
                  <a:srgbClr val="2980B9"/>
                </a:solidFill>
                <a:latin typeface="Sylfaen" panose="010A0502050306030303" pitchFamily="18" charset="0"/>
                <a:cs typeface="Tahoma"/>
              </a:rPr>
              <a:t>Achref</a:t>
            </a:r>
            <a:r>
              <a:rPr lang="fr-FR" sz="4100" dirty="0" smtClean="0">
                <a:solidFill>
                  <a:srgbClr val="2980B9"/>
                </a:solidFill>
                <a:latin typeface="Sylfaen" panose="010A0502050306030303" pitchFamily="18" charset="0"/>
                <a:cs typeface="Tahoma"/>
              </a:rPr>
              <a:t> </a:t>
            </a:r>
            <a:r>
              <a:rPr lang="fr-FR" sz="4100" dirty="0" err="1" smtClean="0">
                <a:solidFill>
                  <a:srgbClr val="2980B9"/>
                </a:solidFill>
                <a:latin typeface="Sylfaen" panose="010A0502050306030303" pitchFamily="18" charset="0"/>
                <a:cs typeface="Tahoma"/>
              </a:rPr>
              <a:t>Elj</a:t>
            </a:r>
            <a:endParaRPr lang="fr-FR" sz="4100" dirty="0" smtClean="0">
              <a:solidFill>
                <a:srgbClr val="2980B9"/>
              </a:solidFill>
              <a:latin typeface="Sylfaen" panose="010A0502050306030303" pitchFamily="18" charset="0"/>
              <a:cs typeface="Tahoma"/>
            </a:endParaRPr>
          </a:p>
          <a:p>
            <a:pPr marL="12700" marR="5080">
              <a:lnSpc>
                <a:spcPct val="100499"/>
              </a:lnSpc>
              <a:spcBef>
                <a:spcPts val="95"/>
              </a:spcBef>
            </a:pPr>
            <a:r>
              <a:rPr lang="fr-FR" sz="4100" dirty="0" err="1" smtClean="0">
                <a:solidFill>
                  <a:srgbClr val="2980B9"/>
                </a:solidFill>
                <a:latin typeface="Sylfaen" panose="010A0502050306030303" pitchFamily="18" charset="0"/>
                <a:cs typeface="Tahoma"/>
              </a:rPr>
              <a:t>Oussema</a:t>
            </a:r>
            <a:r>
              <a:rPr lang="fr-FR" sz="4100" dirty="0" smtClean="0">
                <a:solidFill>
                  <a:srgbClr val="2980B9"/>
                </a:solidFill>
                <a:latin typeface="Sylfaen" panose="010A0502050306030303" pitchFamily="18" charset="0"/>
                <a:cs typeface="Tahoma"/>
              </a:rPr>
              <a:t> Ben </a:t>
            </a:r>
            <a:r>
              <a:rPr lang="fr-FR" sz="4100" dirty="0" err="1" smtClean="0">
                <a:solidFill>
                  <a:srgbClr val="2980B9"/>
                </a:solidFill>
                <a:latin typeface="Sylfaen" panose="010A0502050306030303" pitchFamily="18" charset="0"/>
                <a:cs typeface="Tahoma"/>
              </a:rPr>
              <a:t>Romdhane</a:t>
            </a:r>
            <a:endParaRPr lang="fr-FR" sz="4100" dirty="0" smtClean="0">
              <a:solidFill>
                <a:srgbClr val="2980B9"/>
              </a:solidFill>
              <a:latin typeface="Sylfaen" panose="010A0502050306030303" pitchFamily="18" charset="0"/>
              <a:cs typeface="Tahoma"/>
            </a:endParaRPr>
          </a:p>
          <a:p>
            <a:pPr marL="12700" marR="5080">
              <a:lnSpc>
                <a:spcPct val="100499"/>
              </a:lnSpc>
              <a:spcBef>
                <a:spcPts val="95"/>
              </a:spcBef>
            </a:pPr>
            <a:endParaRPr sz="4100" dirty="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14589" y="5696882"/>
            <a:ext cx="9546590" cy="29674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5"/>
              </a:spcBef>
            </a:pPr>
            <a:r>
              <a:rPr lang="en-US" sz="9600" b="1" spc="-5" dirty="0">
                <a:solidFill>
                  <a:srgbClr val="C0382B"/>
                </a:solidFill>
                <a:latin typeface="Roboto"/>
                <a:cs typeface="Roboto"/>
              </a:rPr>
              <a:t>Problem statement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11058765"/>
            <a:ext cx="20104100" cy="250190"/>
            <a:chOff x="0" y="11058765"/>
            <a:chExt cx="20104100" cy="250190"/>
          </a:xfrm>
        </p:grpSpPr>
        <p:sp>
          <p:nvSpPr>
            <p:cNvPr id="4" name="object 4"/>
            <p:cNvSpPr/>
            <p:nvPr/>
          </p:nvSpPr>
          <p:spPr>
            <a:xfrm>
              <a:off x="0" y="11058765"/>
              <a:ext cx="3998595" cy="250190"/>
            </a:xfrm>
            <a:custGeom>
              <a:avLst/>
              <a:gdLst/>
              <a:ahLst/>
              <a:cxnLst/>
              <a:rect l="l" t="t" r="r" b="b"/>
              <a:pathLst>
                <a:path w="3998595" h="250190">
                  <a:moveTo>
                    <a:pt x="0" y="249791"/>
                  </a:moveTo>
                  <a:lnTo>
                    <a:pt x="3998377" y="249791"/>
                  </a:lnTo>
                  <a:lnTo>
                    <a:pt x="3998377" y="0"/>
                  </a:lnTo>
                  <a:lnTo>
                    <a:pt x="0" y="0"/>
                  </a:lnTo>
                  <a:lnTo>
                    <a:pt x="0" y="249791"/>
                  </a:lnTo>
                  <a:close/>
                </a:path>
              </a:pathLst>
            </a:custGeom>
            <a:solidFill>
              <a:srgbClr val="2980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998377" y="11058765"/>
              <a:ext cx="4027804" cy="250190"/>
            </a:xfrm>
            <a:custGeom>
              <a:avLst/>
              <a:gdLst/>
              <a:ahLst/>
              <a:cxnLst/>
              <a:rect l="l" t="t" r="r" b="b"/>
              <a:pathLst>
                <a:path w="4027804" h="250190">
                  <a:moveTo>
                    <a:pt x="0" y="249791"/>
                  </a:moveTo>
                  <a:lnTo>
                    <a:pt x="4027458" y="249791"/>
                  </a:lnTo>
                  <a:lnTo>
                    <a:pt x="4027458" y="0"/>
                  </a:lnTo>
                  <a:lnTo>
                    <a:pt x="0" y="0"/>
                  </a:lnTo>
                  <a:lnTo>
                    <a:pt x="0" y="249791"/>
                  </a:lnTo>
                  <a:close/>
                </a:path>
              </a:pathLst>
            </a:custGeom>
            <a:solidFill>
              <a:srgbClr val="16A0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025835" y="11058765"/>
              <a:ext cx="4027804" cy="250190"/>
            </a:xfrm>
            <a:custGeom>
              <a:avLst/>
              <a:gdLst/>
              <a:ahLst/>
              <a:cxnLst/>
              <a:rect l="l" t="t" r="r" b="b"/>
              <a:pathLst>
                <a:path w="4027804" h="250190">
                  <a:moveTo>
                    <a:pt x="0" y="249791"/>
                  </a:moveTo>
                  <a:lnTo>
                    <a:pt x="4027458" y="249791"/>
                  </a:lnTo>
                  <a:lnTo>
                    <a:pt x="4027458" y="0"/>
                  </a:lnTo>
                  <a:lnTo>
                    <a:pt x="0" y="0"/>
                  </a:lnTo>
                  <a:lnTo>
                    <a:pt x="0" y="249791"/>
                  </a:lnTo>
                  <a:close/>
                </a:path>
              </a:pathLst>
            </a:custGeom>
            <a:solidFill>
              <a:srgbClr val="9BBB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2053293" y="11058765"/>
              <a:ext cx="4005579" cy="250190"/>
            </a:xfrm>
            <a:custGeom>
              <a:avLst/>
              <a:gdLst/>
              <a:ahLst/>
              <a:cxnLst/>
              <a:rect l="l" t="t" r="r" b="b"/>
              <a:pathLst>
                <a:path w="4005580" h="250190">
                  <a:moveTo>
                    <a:pt x="0" y="249791"/>
                  </a:moveTo>
                  <a:lnTo>
                    <a:pt x="4005330" y="249791"/>
                  </a:lnTo>
                  <a:lnTo>
                    <a:pt x="4005330" y="0"/>
                  </a:lnTo>
                  <a:lnTo>
                    <a:pt x="0" y="0"/>
                  </a:lnTo>
                  <a:lnTo>
                    <a:pt x="0" y="249791"/>
                  </a:lnTo>
                  <a:close/>
                </a:path>
              </a:pathLst>
            </a:custGeom>
            <a:solidFill>
              <a:srgbClr val="F39B1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6058624" y="11058765"/>
              <a:ext cx="4045585" cy="250190"/>
            </a:xfrm>
            <a:custGeom>
              <a:avLst/>
              <a:gdLst/>
              <a:ahLst/>
              <a:cxnLst/>
              <a:rect l="l" t="t" r="r" b="b"/>
              <a:pathLst>
                <a:path w="4045584" h="250190">
                  <a:moveTo>
                    <a:pt x="0" y="0"/>
                  </a:moveTo>
                  <a:lnTo>
                    <a:pt x="4045475" y="0"/>
                  </a:lnTo>
                  <a:lnTo>
                    <a:pt x="4045475" y="249791"/>
                  </a:lnTo>
                  <a:lnTo>
                    <a:pt x="0" y="2497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38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/>
          <p:nvPr/>
        </p:nvSpPr>
        <p:spPr>
          <a:xfrm>
            <a:off x="9100298" y="3926058"/>
            <a:ext cx="1972945" cy="1473200"/>
          </a:xfrm>
          <a:custGeom>
            <a:avLst/>
            <a:gdLst/>
            <a:ahLst/>
            <a:cxnLst/>
            <a:rect l="l" t="t" r="r" b="b"/>
            <a:pathLst>
              <a:path w="1972945" h="1473200">
                <a:moveTo>
                  <a:pt x="946915" y="12700"/>
                </a:moveTo>
                <a:lnTo>
                  <a:pt x="626250" y="12700"/>
                </a:lnTo>
                <a:lnTo>
                  <a:pt x="677826" y="0"/>
                </a:lnTo>
                <a:lnTo>
                  <a:pt x="893756" y="0"/>
                </a:lnTo>
                <a:lnTo>
                  <a:pt x="946915" y="12700"/>
                </a:lnTo>
                <a:close/>
              </a:path>
              <a:path w="1972945" h="1473200">
                <a:moveTo>
                  <a:pt x="290860" y="1460500"/>
                </a:moveTo>
                <a:lnTo>
                  <a:pt x="256603" y="1447800"/>
                </a:lnTo>
                <a:lnTo>
                  <a:pt x="225976" y="1435100"/>
                </a:lnTo>
                <a:lnTo>
                  <a:pt x="200760" y="1409700"/>
                </a:lnTo>
                <a:lnTo>
                  <a:pt x="182735" y="1384300"/>
                </a:lnTo>
                <a:lnTo>
                  <a:pt x="180086" y="1384300"/>
                </a:lnTo>
                <a:lnTo>
                  <a:pt x="179082" y="1371600"/>
                </a:lnTo>
                <a:lnTo>
                  <a:pt x="174102" y="1346200"/>
                </a:lnTo>
                <a:lnTo>
                  <a:pt x="177530" y="1308100"/>
                </a:lnTo>
                <a:lnTo>
                  <a:pt x="188970" y="1282700"/>
                </a:lnTo>
                <a:lnTo>
                  <a:pt x="208031" y="1257300"/>
                </a:lnTo>
                <a:lnTo>
                  <a:pt x="215407" y="1244600"/>
                </a:lnTo>
                <a:lnTo>
                  <a:pt x="233407" y="1231900"/>
                </a:lnTo>
                <a:lnTo>
                  <a:pt x="255842" y="1181100"/>
                </a:lnTo>
                <a:lnTo>
                  <a:pt x="276523" y="1130300"/>
                </a:lnTo>
                <a:lnTo>
                  <a:pt x="234460" y="1104900"/>
                </a:lnTo>
                <a:lnTo>
                  <a:pt x="195507" y="1066800"/>
                </a:lnTo>
                <a:lnTo>
                  <a:pt x="159769" y="1028700"/>
                </a:lnTo>
                <a:lnTo>
                  <a:pt x="127350" y="990600"/>
                </a:lnTo>
                <a:lnTo>
                  <a:pt x="98354" y="952500"/>
                </a:lnTo>
                <a:lnTo>
                  <a:pt x="72886" y="914400"/>
                </a:lnTo>
                <a:lnTo>
                  <a:pt x="51050" y="863600"/>
                </a:lnTo>
                <a:lnTo>
                  <a:pt x="32950" y="825500"/>
                </a:lnTo>
                <a:lnTo>
                  <a:pt x="18691" y="774700"/>
                </a:lnTo>
                <a:lnTo>
                  <a:pt x="8376" y="736600"/>
                </a:lnTo>
                <a:lnTo>
                  <a:pt x="2111" y="685800"/>
                </a:lnTo>
                <a:lnTo>
                  <a:pt x="0" y="635000"/>
                </a:lnTo>
                <a:lnTo>
                  <a:pt x="1812" y="596900"/>
                </a:lnTo>
                <a:lnTo>
                  <a:pt x="7169" y="546100"/>
                </a:lnTo>
                <a:lnTo>
                  <a:pt x="15955" y="508000"/>
                </a:lnTo>
                <a:lnTo>
                  <a:pt x="28052" y="469900"/>
                </a:lnTo>
                <a:lnTo>
                  <a:pt x="43341" y="431800"/>
                </a:lnTo>
                <a:lnTo>
                  <a:pt x="61706" y="393700"/>
                </a:lnTo>
                <a:lnTo>
                  <a:pt x="83029" y="355600"/>
                </a:lnTo>
                <a:lnTo>
                  <a:pt x="107191" y="317500"/>
                </a:lnTo>
                <a:lnTo>
                  <a:pt x="134076" y="279400"/>
                </a:lnTo>
                <a:lnTo>
                  <a:pt x="163567" y="241300"/>
                </a:lnTo>
                <a:lnTo>
                  <a:pt x="195544" y="215900"/>
                </a:lnTo>
                <a:lnTo>
                  <a:pt x="229891" y="177800"/>
                </a:lnTo>
                <a:lnTo>
                  <a:pt x="266491" y="152400"/>
                </a:lnTo>
                <a:lnTo>
                  <a:pt x="305224" y="127000"/>
                </a:lnTo>
                <a:lnTo>
                  <a:pt x="345975" y="101600"/>
                </a:lnTo>
                <a:lnTo>
                  <a:pt x="388625" y="76200"/>
                </a:lnTo>
                <a:lnTo>
                  <a:pt x="433057" y="63500"/>
                </a:lnTo>
                <a:lnTo>
                  <a:pt x="479153" y="50800"/>
                </a:lnTo>
                <a:lnTo>
                  <a:pt x="526796" y="25400"/>
                </a:lnTo>
                <a:lnTo>
                  <a:pt x="575867" y="12700"/>
                </a:lnTo>
                <a:lnTo>
                  <a:pt x="998785" y="12700"/>
                </a:lnTo>
                <a:lnTo>
                  <a:pt x="1049239" y="25400"/>
                </a:lnTo>
                <a:lnTo>
                  <a:pt x="1098147" y="50800"/>
                </a:lnTo>
                <a:lnTo>
                  <a:pt x="1145380" y="63500"/>
                </a:lnTo>
                <a:lnTo>
                  <a:pt x="1190811" y="88900"/>
                </a:lnTo>
                <a:lnTo>
                  <a:pt x="1234310" y="114300"/>
                </a:lnTo>
                <a:lnTo>
                  <a:pt x="1275749" y="139700"/>
                </a:lnTo>
                <a:lnTo>
                  <a:pt x="1314999" y="165100"/>
                </a:lnTo>
                <a:lnTo>
                  <a:pt x="731679" y="165100"/>
                </a:lnTo>
                <a:lnTo>
                  <a:pt x="680491" y="177800"/>
                </a:lnTo>
                <a:lnTo>
                  <a:pt x="630711" y="177800"/>
                </a:lnTo>
                <a:lnTo>
                  <a:pt x="582522" y="190500"/>
                </a:lnTo>
                <a:lnTo>
                  <a:pt x="536110" y="203200"/>
                </a:lnTo>
                <a:lnTo>
                  <a:pt x="491656" y="228600"/>
                </a:lnTo>
                <a:lnTo>
                  <a:pt x="449347" y="241300"/>
                </a:lnTo>
                <a:lnTo>
                  <a:pt x="409364" y="266700"/>
                </a:lnTo>
                <a:lnTo>
                  <a:pt x="371894" y="292100"/>
                </a:lnTo>
                <a:lnTo>
                  <a:pt x="337119" y="317500"/>
                </a:lnTo>
                <a:lnTo>
                  <a:pt x="305223" y="342900"/>
                </a:lnTo>
                <a:lnTo>
                  <a:pt x="276391" y="381000"/>
                </a:lnTo>
                <a:lnTo>
                  <a:pt x="250806" y="406400"/>
                </a:lnTo>
                <a:lnTo>
                  <a:pt x="228652" y="444500"/>
                </a:lnTo>
                <a:lnTo>
                  <a:pt x="210114" y="482600"/>
                </a:lnTo>
                <a:lnTo>
                  <a:pt x="195375" y="520700"/>
                </a:lnTo>
                <a:lnTo>
                  <a:pt x="184620" y="558800"/>
                </a:lnTo>
                <a:lnTo>
                  <a:pt x="178032" y="596900"/>
                </a:lnTo>
                <a:lnTo>
                  <a:pt x="175795" y="635000"/>
                </a:lnTo>
                <a:lnTo>
                  <a:pt x="178435" y="685800"/>
                </a:lnTo>
                <a:lnTo>
                  <a:pt x="186266" y="723900"/>
                </a:lnTo>
                <a:lnTo>
                  <a:pt x="199152" y="774700"/>
                </a:lnTo>
                <a:lnTo>
                  <a:pt x="216958" y="812800"/>
                </a:lnTo>
                <a:lnTo>
                  <a:pt x="239549" y="850900"/>
                </a:lnTo>
                <a:lnTo>
                  <a:pt x="266788" y="889000"/>
                </a:lnTo>
                <a:lnTo>
                  <a:pt x="298542" y="927100"/>
                </a:lnTo>
                <a:lnTo>
                  <a:pt x="334674" y="952500"/>
                </a:lnTo>
                <a:lnTo>
                  <a:pt x="375050" y="990600"/>
                </a:lnTo>
                <a:lnTo>
                  <a:pt x="419533" y="1016000"/>
                </a:lnTo>
                <a:lnTo>
                  <a:pt x="453778" y="1054100"/>
                </a:lnTo>
                <a:lnTo>
                  <a:pt x="461723" y="1104900"/>
                </a:lnTo>
                <a:lnTo>
                  <a:pt x="453875" y="1143000"/>
                </a:lnTo>
                <a:lnTo>
                  <a:pt x="443117" y="1193800"/>
                </a:lnTo>
                <a:lnTo>
                  <a:pt x="430132" y="1219200"/>
                </a:lnTo>
                <a:lnTo>
                  <a:pt x="415606" y="1257300"/>
                </a:lnTo>
                <a:lnTo>
                  <a:pt x="993126" y="1257300"/>
                </a:lnTo>
                <a:lnTo>
                  <a:pt x="890800" y="1282700"/>
                </a:lnTo>
                <a:lnTo>
                  <a:pt x="697426" y="1282700"/>
                </a:lnTo>
                <a:lnTo>
                  <a:pt x="663938" y="1308100"/>
                </a:lnTo>
                <a:lnTo>
                  <a:pt x="627239" y="1333500"/>
                </a:lnTo>
                <a:lnTo>
                  <a:pt x="587454" y="1358900"/>
                </a:lnTo>
                <a:lnTo>
                  <a:pt x="544705" y="1384300"/>
                </a:lnTo>
                <a:lnTo>
                  <a:pt x="499118" y="1409700"/>
                </a:lnTo>
                <a:lnTo>
                  <a:pt x="450816" y="1435100"/>
                </a:lnTo>
                <a:lnTo>
                  <a:pt x="399923" y="1447800"/>
                </a:lnTo>
                <a:lnTo>
                  <a:pt x="346563" y="1447800"/>
                </a:lnTo>
                <a:lnTo>
                  <a:pt x="290860" y="1460500"/>
                </a:lnTo>
                <a:close/>
              </a:path>
              <a:path w="1972945" h="1473200">
                <a:moveTo>
                  <a:pt x="1315370" y="1117600"/>
                </a:moveTo>
                <a:lnTo>
                  <a:pt x="784090" y="1117600"/>
                </a:lnTo>
                <a:lnTo>
                  <a:pt x="836528" y="1104900"/>
                </a:lnTo>
                <a:lnTo>
                  <a:pt x="887738" y="1104900"/>
                </a:lnTo>
                <a:lnTo>
                  <a:pt x="985740" y="1079500"/>
                </a:lnTo>
                <a:lnTo>
                  <a:pt x="1032165" y="1066800"/>
                </a:lnTo>
                <a:lnTo>
                  <a:pt x="1076627" y="1054100"/>
                </a:lnTo>
                <a:lnTo>
                  <a:pt x="1118942" y="1028700"/>
                </a:lnTo>
                <a:lnTo>
                  <a:pt x="1158928" y="1016000"/>
                </a:lnTo>
                <a:lnTo>
                  <a:pt x="1196401" y="990600"/>
                </a:lnTo>
                <a:lnTo>
                  <a:pt x="1231176" y="965200"/>
                </a:lnTo>
                <a:lnTo>
                  <a:pt x="1263070" y="927100"/>
                </a:lnTo>
                <a:lnTo>
                  <a:pt x="1291900" y="901700"/>
                </a:lnTo>
                <a:lnTo>
                  <a:pt x="1317482" y="863600"/>
                </a:lnTo>
                <a:lnTo>
                  <a:pt x="1339632" y="825500"/>
                </a:lnTo>
                <a:lnTo>
                  <a:pt x="1358167" y="800100"/>
                </a:lnTo>
                <a:lnTo>
                  <a:pt x="1372902" y="762000"/>
                </a:lnTo>
                <a:lnTo>
                  <a:pt x="1383655" y="723900"/>
                </a:lnTo>
                <a:lnTo>
                  <a:pt x="1390241" y="685800"/>
                </a:lnTo>
                <a:lnTo>
                  <a:pt x="1392477" y="635000"/>
                </a:lnTo>
                <a:lnTo>
                  <a:pt x="1390241" y="596900"/>
                </a:lnTo>
                <a:lnTo>
                  <a:pt x="1383655" y="558800"/>
                </a:lnTo>
                <a:lnTo>
                  <a:pt x="1372902" y="520700"/>
                </a:lnTo>
                <a:lnTo>
                  <a:pt x="1358167" y="482600"/>
                </a:lnTo>
                <a:lnTo>
                  <a:pt x="1339632" y="444500"/>
                </a:lnTo>
                <a:lnTo>
                  <a:pt x="1317482" y="406400"/>
                </a:lnTo>
                <a:lnTo>
                  <a:pt x="1291900" y="381000"/>
                </a:lnTo>
                <a:lnTo>
                  <a:pt x="1263070" y="342900"/>
                </a:lnTo>
                <a:lnTo>
                  <a:pt x="1231176" y="317500"/>
                </a:lnTo>
                <a:lnTo>
                  <a:pt x="1196401" y="292100"/>
                </a:lnTo>
                <a:lnTo>
                  <a:pt x="1158928" y="266700"/>
                </a:lnTo>
                <a:lnTo>
                  <a:pt x="1118942" y="241300"/>
                </a:lnTo>
                <a:lnTo>
                  <a:pt x="1076627" y="228600"/>
                </a:lnTo>
                <a:lnTo>
                  <a:pt x="1032165" y="203200"/>
                </a:lnTo>
                <a:lnTo>
                  <a:pt x="985740" y="190500"/>
                </a:lnTo>
                <a:lnTo>
                  <a:pt x="937537" y="177800"/>
                </a:lnTo>
                <a:lnTo>
                  <a:pt x="887738" y="177800"/>
                </a:lnTo>
                <a:lnTo>
                  <a:pt x="836528" y="165100"/>
                </a:lnTo>
                <a:lnTo>
                  <a:pt x="1314999" y="165100"/>
                </a:lnTo>
                <a:lnTo>
                  <a:pt x="1351930" y="190500"/>
                </a:lnTo>
                <a:lnTo>
                  <a:pt x="1403544" y="203200"/>
                </a:lnTo>
                <a:lnTo>
                  <a:pt x="1453878" y="203200"/>
                </a:lnTo>
                <a:lnTo>
                  <a:pt x="1502786" y="215900"/>
                </a:lnTo>
                <a:lnTo>
                  <a:pt x="1550118" y="241300"/>
                </a:lnTo>
                <a:lnTo>
                  <a:pt x="1595727" y="254000"/>
                </a:lnTo>
                <a:lnTo>
                  <a:pt x="1639466" y="266700"/>
                </a:lnTo>
                <a:lnTo>
                  <a:pt x="1681185" y="292100"/>
                </a:lnTo>
                <a:lnTo>
                  <a:pt x="1448549" y="292100"/>
                </a:lnTo>
                <a:lnTo>
                  <a:pt x="1479013" y="342900"/>
                </a:lnTo>
                <a:lnTo>
                  <a:pt x="1505374" y="381000"/>
                </a:lnTo>
                <a:lnTo>
                  <a:pt x="1527418" y="431800"/>
                </a:lnTo>
                <a:lnTo>
                  <a:pt x="1544933" y="482600"/>
                </a:lnTo>
                <a:lnTo>
                  <a:pt x="1557707" y="533400"/>
                </a:lnTo>
                <a:lnTo>
                  <a:pt x="1565527" y="584200"/>
                </a:lnTo>
                <a:lnTo>
                  <a:pt x="1568181" y="635000"/>
                </a:lnTo>
                <a:lnTo>
                  <a:pt x="1566173" y="685800"/>
                </a:lnTo>
                <a:lnTo>
                  <a:pt x="1560243" y="736600"/>
                </a:lnTo>
                <a:lnTo>
                  <a:pt x="1550527" y="774700"/>
                </a:lnTo>
                <a:lnTo>
                  <a:pt x="1537163" y="825500"/>
                </a:lnTo>
                <a:lnTo>
                  <a:pt x="1520287" y="863600"/>
                </a:lnTo>
                <a:lnTo>
                  <a:pt x="1500037" y="901700"/>
                </a:lnTo>
                <a:lnTo>
                  <a:pt x="1476551" y="939800"/>
                </a:lnTo>
                <a:lnTo>
                  <a:pt x="1449964" y="977900"/>
                </a:lnTo>
                <a:lnTo>
                  <a:pt x="1420416" y="1016000"/>
                </a:lnTo>
                <a:lnTo>
                  <a:pt x="1388043" y="1054100"/>
                </a:lnTo>
                <a:lnTo>
                  <a:pt x="1352982" y="1079500"/>
                </a:lnTo>
                <a:lnTo>
                  <a:pt x="1315370" y="1117600"/>
                </a:lnTo>
                <a:close/>
              </a:path>
              <a:path w="1972945" h="1473200">
                <a:moveTo>
                  <a:pt x="1809385" y="1384300"/>
                </a:moveTo>
                <a:lnTo>
                  <a:pt x="1703338" y="1384300"/>
                </a:lnTo>
                <a:lnTo>
                  <a:pt x="1685097" y="1358900"/>
                </a:lnTo>
                <a:lnTo>
                  <a:pt x="1665445" y="1320800"/>
                </a:lnTo>
                <a:lnTo>
                  <a:pt x="1646521" y="1282700"/>
                </a:lnTo>
                <a:lnTo>
                  <a:pt x="1630464" y="1231900"/>
                </a:lnTo>
                <a:lnTo>
                  <a:pt x="1619413" y="1181100"/>
                </a:lnTo>
                <a:lnTo>
                  <a:pt x="1619639" y="1168400"/>
                </a:lnTo>
                <a:lnTo>
                  <a:pt x="1623488" y="1155700"/>
                </a:lnTo>
                <a:lnTo>
                  <a:pt x="1630572" y="1143000"/>
                </a:lnTo>
                <a:lnTo>
                  <a:pt x="1640508" y="1130300"/>
                </a:lnTo>
                <a:lnTo>
                  <a:pt x="1685046" y="1104900"/>
                </a:lnTo>
                <a:lnTo>
                  <a:pt x="1725474" y="1079500"/>
                </a:lnTo>
                <a:lnTo>
                  <a:pt x="1761658" y="1041400"/>
                </a:lnTo>
                <a:lnTo>
                  <a:pt x="1793459" y="1003300"/>
                </a:lnTo>
                <a:lnTo>
                  <a:pt x="1820743" y="965200"/>
                </a:lnTo>
                <a:lnTo>
                  <a:pt x="1843372" y="927100"/>
                </a:lnTo>
                <a:lnTo>
                  <a:pt x="1861209" y="889000"/>
                </a:lnTo>
                <a:lnTo>
                  <a:pt x="1874119" y="838200"/>
                </a:lnTo>
                <a:lnTo>
                  <a:pt x="1881965" y="800100"/>
                </a:lnTo>
                <a:lnTo>
                  <a:pt x="1884611" y="749300"/>
                </a:lnTo>
                <a:lnTo>
                  <a:pt x="1881829" y="711200"/>
                </a:lnTo>
                <a:lnTo>
                  <a:pt x="1873654" y="660400"/>
                </a:lnTo>
                <a:lnTo>
                  <a:pt x="1860344" y="622300"/>
                </a:lnTo>
                <a:lnTo>
                  <a:pt x="1842156" y="571500"/>
                </a:lnTo>
                <a:lnTo>
                  <a:pt x="1819346" y="533400"/>
                </a:lnTo>
                <a:lnTo>
                  <a:pt x="1792173" y="495300"/>
                </a:lnTo>
                <a:lnTo>
                  <a:pt x="1760893" y="469900"/>
                </a:lnTo>
                <a:lnTo>
                  <a:pt x="1725763" y="431800"/>
                </a:lnTo>
                <a:lnTo>
                  <a:pt x="1687041" y="406400"/>
                </a:lnTo>
                <a:lnTo>
                  <a:pt x="1644984" y="368300"/>
                </a:lnTo>
                <a:lnTo>
                  <a:pt x="1599849" y="355600"/>
                </a:lnTo>
                <a:lnTo>
                  <a:pt x="1551894" y="330200"/>
                </a:lnTo>
                <a:lnTo>
                  <a:pt x="1501374" y="304800"/>
                </a:lnTo>
                <a:lnTo>
                  <a:pt x="1448549" y="292100"/>
                </a:lnTo>
                <a:lnTo>
                  <a:pt x="1681185" y="292100"/>
                </a:lnTo>
                <a:lnTo>
                  <a:pt x="1720738" y="317500"/>
                </a:lnTo>
                <a:lnTo>
                  <a:pt x="1757977" y="342900"/>
                </a:lnTo>
                <a:lnTo>
                  <a:pt x="1792753" y="381000"/>
                </a:lnTo>
                <a:lnTo>
                  <a:pt x="1824919" y="406400"/>
                </a:lnTo>
                <a:lnTo>
                  <a:pt x="1854327" y="444500"/>
                </a:lnTo>
                <a:lnTo>
                  <a:pt x="1880829" y="469900"/>
                </a:lnTo>
                <a:lnTo>
                  <a:pt x="1904277" y="508000"/>
                </a:lnTo>
                <a:lnTo>
                  <a:pt x="1924524" y="546100"/>
                </a:lnTo>
                <a:lnTo>
                  <a:pt x="1941421" y="584200"/>
                </a:lnTo>
                <a:lnTo>
                  <a:pt x="1954820" y="622300"/>
                </a:lnTo>
                <a:lnTo>
                  <a:pt x="1964574" y="673100"/>
                </a:lnTo>
                <a:lnTo>
                  <a:pt x="1970535" y="711200"/>
                </a:lnTo>
                <a:lnTo>
                  <a:pt x="1972555" y="749300"/>
                </a:lnTo>
                <a:lnTo>
                  <a:pt x="1970171" y="800100"/>
                </a:lnTo>
                <a:lnTo>
                  <a:pt x="1963108" y="850900"/>
                </a:lnTo>
                <a:lnTo>
                  <a:pt x="1951503" y="889000"/>
                </a:lnTo>
                <a:lnTo>
                  <a:pt x="1935490" y="939800"/>
                </a:lnTo>
                <a:lnTo>
                  <a:pt x="1915206" y="977900"/>
                </a:lnTo>
                <a:lnTo>
                  <a:pt x="1890785" y="1016000"/>
                </a:lnTo>
                <a:lnTo>
                  <a:pt x="1862363" y="1054100"/>
                </a:lnTo>
                <a:lnTo>
                  <a:pt x="1830076" y="1092200"/>
                </a:lnTo>
                <a:lnTo>
                  <a:pt x="1794058" y="1130300"/>
                </a:lnTo>
                <a:lnTo>
                  <a:pt x="1754446" y="1168400"/>
                </a:lnTo>
                <a:lnTo>
                  <a:pt x="1711374" y="1193800"/>
                </a:lnTo>
                <a:lnTo>
                  <a:pt x="1732784" y="1257300"/>
                </a:lnTo>
                <a:lnTo>
                  <a:pt x="1759101" y="1308100"/>
                </a:lnTo>
                <a:lnTo>
                  <a:pt x="1781530" y="1346200"/>
                </a:lnTo>
                <a:lnTo>
                  <a:pt x="1791280" y="1358900"/>
                </a:lnTo>
                <a:lnTo>
                  <a:pt x="1802601" y="1371600"/>
                </a:lnTo>
                <a:lnTo>
                  <a:pt x="1809385" y="1384300"/>
                </a:lnTo>
                <a:close/>
              </a:path>
              <a:path w="1972945" h="1473200">
                <a:moveTo>
                  <a:pt x="1022201" y="584200"/>
                </a:moveTo>
                <a:lnTo>
                  <a:pt x="548561" y="584200"/>
                </a:lnTo>
                <a:lnTo>
                  <a:pt x="534564" y="571500"/>
                </a:lnTo>
                <a:lnTo>
                  <a:pt x="525105" y="558800"/>
                </a:lnTo>
                <a:lnTo>
                  <a:pt x="521631" y="546100"/>
                </a:lnTo>
                <a:lnTo>
                  <a:pt x="525105" y="520700"/>
                </a:lnTo>
                <a:lnTo>
                  <a:pt x="534564" y="508000"/>
                </a:lnTo>
                <a:lnTo>
                  <a:pt x="548561" y="495300"/>
                </a:lnTo>
                <a:lnTo>
                  <a:pt x="1022201" y="495300"/>
                </a:lnTo>
                <a:lnTo>
                  <a:pt x="1036162" y="508000"/>
                </a:lnTo>
                <a:lnTo>
                  <a:pt x="1045568" y="520700"/>
                </a:lnTo>
                <a:lnTo>
                  <a:pt x="1049015" y="546100"/>
                </a:lnTo>
                <a:lnTo>
                  <a:pt x="1045568" y="558800"/>
                </a:lnTo>
                <a:lnTo>
                  <a:pt x="1036162" y="571500"/>
                </a:lnTo>
                <a:lnTo>
                  <a:pt x="1022201" y="584200"/>
                </a:lnTo>
                <a:close/>
              </a:path>
              <a:path w="1972945" h="1473200">
                <a:moveTo>
                  <a:pt x="1036162" y="787400"/>
                </a:moveTo>
                <a:lnTo>
                  <a:pt x="534564" y="787400"/>
                </a:lnTo>
                <a:lnTo>
                  <a:pt x="525105" y="762000"/>
                </a:lnTo>
                <a:lnTo>
                  <a:pt x="521631" y="749300"/>
                </a:lnTo>
                <a:lnTo>
                  <a:pt x="525105" y="736600"/>
                </a:lnTo>
                <a:lnTo>
                  <a:pt x="534564" y="723900"/>
                </a:lnTo>
                <a:lnTo>
                  <a:pt x="548561" y="711200"/>
                </a:lnTo>
                <a:lnTo>
                  <a:pt x="1022201" y="711200"/>
                </a:lnTo>
                <a:lnTo>
                  <a:pt x="1036162" y="723900"/>
                </a:lnTo>
                <a:lnTo>
                  <a:pt x="1045568" y="736600"/>
                </a:lnTo>
                <a:lnTo>
                  <a:pt x="1049015" y="749300"/>
                </a:lnTo>
                <a:lnTo>
                  <a:pt x="1045568" y="762000"/>
                </a:lnTo>
                <a:lnTo>
                  <a:pt x="1036162" y="787400"/>
                </a:lnTo>
                <a:close/>
              </a:path>
              <a:path w="1972945" h="1473200">
                <a:moveTo>
                  <a:pt x="1005089" y="800100"/>
                </a:moveTo>
                <a:lnTo>
                  <a:pt x="565648" y="800100"/>
                </a:lnTo>
                <a:lnTo>
                  <a:pt x="548561" y="787400"/>
                </a:lnTo>
                <a:lnTo>
                  <a:pt x="1022201" y="787400"/>
                </a:lnTo>
                <a:lnTo>
                  <a:pt x="1005089" y="800100"/>
                </a:lnTo>
                <a:close/>
              </a:path>
              <a:path w="1972945" h="1473200">
                <a:moveTo>
                  <a:pt x="1761388" y="1473200"/>
                </a:moveTo>
                <a:lnTo>
                  <a:pt x="1684410" y="1473200"/>
                </a:lnTo>
                <a:lnTo>
                  <a:pt x="1630910" y="1460500"/>
                </a:lnTo>
                <a:lnTo>
                  <a:pt x="1580291" y="1447800"/>
                </a:lnTo>
                <a:lnTo>
                  <a:pt x="1532748" y="1422400"/>
                </a:lnTo>
                <a:lnTo>
                  <a:pt x="1488475" y="1397000"/>
                </a:lnTo>
                <a:lnTo>
                  <a:pt x="1447667" y="1371600"/>
                </a:lnTo>
                <a:lnTo>
                  <a:pt x="1410519" y="1333500"/>
                </a:lnTo>
                <a:lnTo>
                  <a:pt x="1377226" y="1308100"/>
                </a:lnTo>
                <a:lnTo>
                  <a:pt x="1183550" y="1308100"/>
                </a:lnTo>
                <a:lnTo>
                  <a:pt x="1134401" y="1295400"/>
                </a:lnTo>
                <a:lnTo>
                  <a:pt x="1086166" y="1295400"/>
                </a:lnTo>
                <a:lnTo>
                  <a:pt x="1039017" y="1282700"/>
                </a:lnTo>
                <a:lnTo>
                  <a:pt x="993126" y="1257300"/>
                </a:lnTo>
                <a:lnTo>
                  <a:pt x="415606" y="1257300"/>
                </a:lnTo>
                <a:lnTo>
                  <a:pt x="460012" y="1231900"/>
                </a:lnTo>
                <a:lnTo>
                  <a:pt x="501402" y="1219200"/>
                </a:lnTo>
                <a:lnTo>
                  <a:pt x="539456" y="1181100"/>
                </a:lnTo>
                <a:lnTo>
                  <a:pt x="573854" y="1155700"/>
                </a:lnTo>
                <a:lnTo>
                  <a:pt x="604277" y="1130300"/>
                </a:lnTo>
                <a:lnTo>
                  <a:pt x="620119" y="1117600"/>
                </a:lnTo>
                <a:lnTo>
                  <a:pt x="638203" y="1104900"/>
                </a:lnTo>
                <a:lnTo>
                  <a:pt x="758660" y="1104900"/>
                </a:lnTo>
                <a:lnTo>
                  <a:pt x="784090" y="1117600"/>
                </a:lnTo>
                <a:lnTo>
                  <a:pt x="1315370" y="1117600"/>
                </a:lnTo>
                <a:lnTo>
                  <a:pt x="1275345" y="1143000"/>
                </a:lnTo>
                <a:lnTo>
                  <a:pt x="1233044" y="1168400"/>
                </a:lnTo>
                <a:lnTo>
                  <a:pt x="1188605" y="1193800"/>
                </a:lnTo>
                <a:lnTo>
                  <a:pt x="1142164" y="1219200"/>
                </a:lnTo>
                <a:lnTo>
                  <a:pt x="1212276" y="1219200"/>
                </a:lnTo>
                <a:lnTo>
                  <a:pt x="1247932" y="1231900"/>
                </a:lnTo>
                <a:lnTo>
                  <a:pt x="1423983" y="1231900"/>
                </a:lnTo>
                <a:lnTo>
                  <a:pt x="1453571" y="1257300"/>
                </a:lnTo>
                <a:lnTo>
                  <a:pt x="1487049" y="1282700"/>
                </a:lnTo>
                <a:lnTo>
                  <a:pt x="1524147" y="1320800"/>
                </a:lnTo>
                <a:lnTo>
                  <a:pt x="1564595" y="1333500"/>
                </a:lnTo>
                <a:lnTo>
                  <a:pt x="1608122" y="1358900"/>
                </a:lnTo>
                <a:lnTo>
                  <a:pt x="1654460" y="1371600"/>
                </a:lnTo>
                <a:lnTo>
                  <a:pt x="1703338" y="1384300"/>
                </a:lnTo>
                <a:lnTo>
                  <a:pt x="1809385" y="1384300"/>
                </a:lnTo>
                <a:lnTo>
                  <a:pt x="1811340" y="1409700"/>
                </a:lnTo>
                <a:lnTo>
                  <a:pt x="1808175" y="1422400"/>
                </a:lnTo>
                <a:lnTo>
                  <a:pt x="1807079" y="1435100"/>
                </a:lnTo>
                <a:lnTo>
                  <a:pt x="1806348" y="1435100"/>
                </a:lnTo>
                <a:lnTo>
                  <a:pt x="1795368" y="1447800"/>
                </a:lnTo>
                <a:lnTo>
                  <a:pt x="1780013" y="1460500"/>
                </a:lnTo>
                <a:lnTo>
                  <a:pt x="1761388" y="1473200"/>
                </a:lnTo>
                <a:close/>
              </a:path>
              <a:path w="1972945" h="1473200">
                <a:moveTo>
                  <a:pt x="1416026" y="1231900"/>
                </a:moveTo>
                <a:lnTo>
                  <a:pt x="1308588" y="1231900"/>
                </a:lnTo>
                <a:lnTo>
                  <a:pt x="1334111" y="1219200"/>
                </a:lnTo>
                <a:lnTo>
                  <a:pt x="1406963" y="1219200"/>
                </a:lnTo>
                <a:lnTo>
                  <a:pt x="1416026" y="1231900"/>
                </a:lnTo>
                <a:close/>
              </a:path>
            </a:pathLst>
          </a:custGeom>
          <a:solidFill>
            <a:srgbClr val="F39B1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232865" y="0"/>
            <a:ext cx="1688464" cy="2903855"/>
          </a:xfrm>
          <a:custGeom>
            <a:avLst/>
            <a:gdLst/>
            <a:ahLst/>
            <a:cxnLst/>
            <a:rect l="l" t="t" r="r" b="b"/>
            <a:pathLst>
              <a:path w="1688465" h="2903855">
                <a:moveTo>
                  <a:pt x="0" y="2903837"/>
                </a:moveTo>
                <a:lnTo>
                  <a:pt x="0" y="0"/>
                </a:lnTo>
                <a:lnTo>
                  <a:pt x="1688415" y="0"/>
                </a:lnTo>
                <a:lnTo>
                  <a:pt x="1688415" y="2264969"/>
                </a:lnTo>
                <a:lnTo>
                  <a:pt x="843035" y="2264969"/>
                </a:lnTo>
                <a:lnTo>
                  <a:pt x="0" y="2903837"/>
                </a:lnTo>
                <a:close/>
              </a:path>
              <a:path w="1688465" h="2903855">
                <a:moveTo>
                  <a:pt x="1688415" y="2902353"/>
                </a:moveTo>
                <a:lnTo>
                  <a:pt x="843035" y="2264969"/>
                </a:lnTo>
                <a:lnTo>
                  <a:pt x="1688415" y="2264969"/>
                </a:lnTo>
                <a:lnTo>
                  <a:pt x="1688415" y="290235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9641473" y="936467"/>
            <a:ext cx="863600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250" spc="-1030" dirty="0">
                <a:solidFill>
                  <a:srgbClr val="BBBEC3"/>
                </a:solidFill>
                <a:latin typeface="Trebuchet MS"/>
                <a:cs typeface="Trebuchet MS"/>
              </a:rPr>
              <a:t>03</a:t>
            </a:r>
            <a:endParaRPr sz="8250"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731806" y="833496"/>
            <a:ext cx="640715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050" spc="-170" dirty="0">
                <a:solidFill>
                  <a:srgbClr val="212830"/>
                </a:solidFill>
                <a:latin typeface="Roboto"/>
                <a:cs typeface="Roboto"/>
              </a:rPr>
              <a:t>F</a:t>
            </a:r>
            <a:r>
              <a:rPr sz="2050" spc="30" dirty="0">
                <a:solidFill>
                  <a:srgbClr val="212830"/>
                </a:solidFill>
                <a:latin typeface="Roboto"/>
                <a:cs typeface="Roboto"/>
              </a:rPr>
              <a:t>A</a:t>
            </a:r>
            <a:r>
              <a:rPr sz="2050" spc="5" dirty="0">
                <a:solidFill>
                  <a:srgbClr val="212830"/>
                </a:solidFill>
                <a:latin typeface="Roboto"/>
                <a:cs typeface="Roboto"/>
              </a:rPr>
              <a:t>C</a:t>
            </a:r>
            <a:r>
              <a:rPr sz="2050" dirty="0">
                <a:solidFill>
                  <a:srgbClr val="212830"/>
                </a:solidFill>
                <a:latin typeface="Roboto"/>
                <a:cs typeface="Roboto"/>
              </a:rPr>
              <a:t>T</a:t>
            </a:r>
            <a:endParaRPr sz="2050">
              <a:latin typeface="Roboto"/>
              <a:cs typeface="Roboto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9630588" y="507472"/>
            <a:ext cx="912494" cy="134620"/>
            <a:chOff x="9630588" y="507472"/>
            <a:chExt cx="912494" cy="134620"/>
          </a:xfrm>
        </p:grpSpPr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630588" y="507472"/>
              <a:ext cx="134028" cy="13402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825073" y="507472"/>
              <a:ext cx="134029" cy="13402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019558" y="507472"/>
              <a:ext cx="134028" cy="134029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214043" y="507472"/>
              <a:ext cx="134028" cy="134029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408528" y="507472"/>
              <a:ext cx="134028" cy="1340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29193" y="452207"/>
            <a:ext cx="9813457" cy="12464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lang="en-US" sz="8000" b="1" spc="-5" dirty="0">
                <a:solidFill>
                  <a:srgbClr val="C0382B"/>
                </a:solidFill>
                <a:latin typeface="Roboto"/>
                <a:cs typeface="Roboto"/>
              </a:rPr>
              <a:t>Problem statement</a:t>
            </a:r>
            <a:endParaRPr sz="7400" dirty="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93681" y="2775084"/>
            <a:ext cx="4209296" cy="5968404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217161" y="8755208"/>
            <a:ext cx="3459479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-55" dirty="0">
                <a:solidFill>
                  <a:srgbClr val="FFFFFF"/>
                </a:solidFill>
                <a:latin typeface="Tahoma"/>
                <a:cs typeface="Tahoma"/>
              </a:rPr>
              <a:t>Perte</a:t>
            </a:r>
            <a:r>
              <a:rPr sz="4100" spc="-1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4100" spc="35" dirty="0">
                <a:solidFill>
                  <a:srgbClr val="FFFFFF"/>
                </a:solidFill>
                <a:latin typeface="Tahoma"/>
                <a:cs typeface="Tahoma"/>
              </a:rPr>
              <a:t>de</a:t>
            </a:r>
            <a:r>
              <a:rPr sz="4100" spc="-1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4100" spc="-5" dirty="0">
                <a:solidFill>
                  <a:srgbClr val="FFFFFF"/>
                </a:solidFill>
                <a:latin typeface="Tahoma"/>
                <a:cs typeface="Tahoma"/>
              </a:rPr>
              <a:t>temps</a:t>
            </a:r>
            <a:endParaRPr sz="4100">
              <a:latin typeface="Tahoma"/>
              <a:cs typeface="Tahoma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378929" y="2780469"/>
            <a:ext cx="4209295" cy="598994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811952" y="2802009"/>
            <a:ext cx="4209296" cy="5968404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7397798" y="8755208"/>
            <a:ext cx="4484370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25" dirty="0">
                <a:solidFill>
                  <a:srgbClr val="FFFFFF"/>
                </a:solidFill>
                <a:latin typeface="Tahoma"/>
                <a:cs typeface="Tahoma"/>
              </a:rPr>
              <a:t>Manque</a:t>
            </a:r>
            <a:r>
              <a:rPr sz="4100" spc="-1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4100" spc="35" dirty="0">
                <a:solidFill>
                  <a:srgbClr val="FFFFFF"/>
                </a:solidFill>
                <a:latin typeface="Tahoma"/>
                <a:cs typeface="Tahoma"/>
              </a:rPr>
              <a:t>de</a:t>
            </a:r>
            <a:r>
              <a:rPr sz="4100" spc="-1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4100" spc="-40" dirty="0">
                <a:solidFill>
                  <a:srgbClr val="FFFFFF"/>
                </a:solidFill>
                <a:latin typeface="Tahoma"/>
                <a:cs typeface="Tahoma"/>
              </a:rPr>
              <a:t>sécurité</a:t>
            </a:r>
            <a:endParaRPr sz="41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4176193" y="8758275"/>
            <a:ext cx="3474720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852805" marR="5080" indent="-840740">
              <a:lnSpc>
                <a:spcPct val="100499"/>
              </a:lnSpc>
              <a:spcBef>
                <a:spcPts val="95"/>
              </a:spcBef>
            </a:pPr>
            <a:r>
              <a:rPr sz="4100" spc="20" dirty="0">
                <a:solidFill>
                  <a:srgbClr val="FFFFFF"/>
                </a:solidFill>
                <a:latin typeface="Tahoma"/>
                <a:cs typeface="Tahoma"/>
              </a:rPr>
              <a:t>Risque</a:t>
            </a:r>
            <a:r>
              <a:rPr sz="4100" spc="-2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4100" spc="-45" dirty="0">
                <a:solidFill>
                  <a:srgbClr val="FFFFFF"/>
                </a:solidFill>
                <a:latin typeface="Tahoma"/>
                <a:cs typeface="Tahoma"/>
              </a:rPr>
              <a:t>d’erreur </a:t>
            </a:r>
            <a:r>
              <a:rPr sz="4100" spc="-12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4100" spc="-70" dirty="0">
                <a:solidFill>
                  <a:srgbClr val="FFFFFF"/>
                </a:solidFill>
                <a:latin typeface="Tahoma"/>
                <a:cs typeface="Tahoma"/>
              </a:rPr>
              <a:t>humaine</a:t>
            </a:r>
            <a:endParaRPr sz="4100">
              <a:latin typeface="Tahoma"/>
              <a:cs typeface="Tahoma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19212569" y="10558355"/>
            <a:ext cx="594360" cy="750570"/>
            <a:chOff x="19212569" y="10558355"/>
            <a:chExt cx="594360" cy="750570"/>
          </a:xfrm>
        </p:grpSpPr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212569" y="10558355"/>
              <a:ext cx="594353" cy="750201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19243984" y="10568827"/>
              <a:ext cx="532130" cy="690245"/>
            </a:xfrm>
            <a:custGeom>
              <a:avLst/>
              <a:gdLst/>
              <a:ahLst/>
              <a:cxnLst/>
              <a:rect l="l" t="t" r="r" b="b"/>
              <a:pathLst>
                <a:path w="532130" h="690245">
                  <a:moveTo>
                    <a:pt x="265764" y="689868"/>
                  </a:moveTo>
                  <a:lnTo>
                    <a:pt x="222656" y="685353"/>
                  </a:lnTo>
                  <a:lnTo>
                    <a:pt x="181762" y="672283"/>
                  </a:lnTo>
                  <a:lnTo>
                    <a:pt x="143630" y="651367"/>
                  </a:lnTo>
                  <a:lnTo>
                    <a:pt x="108807" y="623315"/>
                  </a:lnTo>
                  <a:lnTo>
                    <a:pt x="77840" y="588839"/>
                  </a:lnTo>
                  <a:lnTo>
                    <a:pt x="51277" y="548647"/>
                  </a:lnTo>
                  <a:lnTo>
                    <a:pt x="29664" y="503451"/>
                  </a:lnTo>
                  <a:lnTo>
                    <a:pt x="13548" y="453959"/>
                  </a:lnTo>
                  <a:lnTo>
                    <a:pt x="3478" y="400884"/>
                  </a:lnTo>
                  <a:lnTo>
                    <a:pt x="0" y="344933"/>
                  </a:lnTo>
                  <a:lnTo>
                    <a:pt x="3478" y="288983"/>
                  </a:lnTo>
                  <a:lnTo>
                    <a:pt x="13548" y="235908"/>
                  </a:lnTo>
                  <a:lnTo>
                    <a:pt x="29664" y="186416"/>
                  </a:lnTo>
                  <a:lnTo>
                    <a:pt x="51277" y="141220"/>
                  </a:lnTo>
                  <a:lnTo>
                    <a:pt x="77840" y="101028"/>
                  </a:lnTo>
                  <a:lnTo>
                    <a:pt x="108807" y="66552"/>
                  </a:lnTo>
                  <a:lnTo>
                    <a:pt x="143630" y="38500"/>
                  </a:lnTo>
                  <a:lnTo>
                    <a:pt x="181762" y="17584"/>
                  </a:lnTo>
                  <a:lnTo>
                    <a:pt x="222656" y="4514"/>
                  </a:lnTo>
                  <a:lnTo>
                    <a:pt x="265764" y="0"/>
                  </a:lnTo>
                  <a:lnTo>
                    <a:pt x="307589" y="4296"/>
                  </a:lnTo>
                  <a:lnTo>
                    <a:pt x="348008" y="16932"/>
                  </a:lnTo>
                  <a:lnTo>
                    <a:pt x="386306" y="37521"/>
                  </a:lnTo>
                  <a:lnTo>
                    <a:pt x="421771" y="65681"/>
                  </a:lnTo>
                  <a:lnTo>
                    <a:pt x="453688" y="101029"/>
                  </a:lnTo>
                  <a:lnTo>
                    <a:pt x="480921" y="142452"/>
                  </a:lnTo>
                  <a:lnTo>
                    <a:pt x="502618" y="188481"/>
                  </a:lnTo>
                  <a:lnTo>
                    <a:pt x="518481" y="238189"/>
                  </a:lnTo>
                  <a:lnTo>
                    <a:pt x="528216" y="290648"/>
                  </a:lnTo>
                  <a:lnTo>
                    <a:pt x="531527" y="344933"/>
                  </a:lnTo>
                  <a:lnTo>
                    <a:pt x="528048" y="400884"/>
                  </a:lnTo>
                  <a:lnTo>
                    <a:pt x="517978" y="453959"/>
                  </a:lnTo>
                  <a:lnTo>
                    <a:pt x="501863" y="503451"/>
                  </a:lnTo>
                  <a:lnTo>
                    <a:pt x="480250" y="548647"/>
                  </a:lnTo>
                  <a:lnTo>
                    <a:pt x="453686" y="588839"/>
                  </a:lnTo>
                  <a:lnTo>
                    <a:pt x="422720" y="623315"/>
                  </a:lnTo>
                  <a:lnTo>
                    <a:pt x="387897" y="651367"/>
                  </a:lnTo>
                  <a:lnTo>
                    <a:pt x="349765" y="672283"/>
                  </a:lnTo>
                  <a:lnTo>
                    <a:pt x="308872" y="685353"/>
                  </a:lnTo>
                  <a:lnTo>
                    <a:pt x="265764" y="689868"/>
                  </a:lnTo>
                  <a:close/>
                </a:path>
              </a:pathLst>
            </a:custGeom>
            <a:solidFill>
              <a:srgbClr val="14405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19403894" y="10686617"/>
            <a:ext cx="212090" cy="4279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600" spc="45" dirty="0">
                <a:solidFill>
                  <a:srgbClr val="FFFFFF"/>
                </a:solidFill>
                <a:latin typeface="Tahoma"/>
                <a:cs typeface="Tahoma"/>
              </a:rPr>
              <a:t>8</a:t>
            </a:r>
            <a:endParaRPr sz="26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32998" y="5696882"/>
            <a:ext cx="11908155" cy="29674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5"/>
              </a:spcBef>
            </a:pPr>
            <a:r>
              <a:rPr lang="en-US" sz="9600" b="1" spc="5" dirty="0">
                <a:solidFill>
                  <a:srgbClr val="F39B12"/>
                </a:solidFill>
                <a:latin typeface="Roboto"/>
                <a:cs typeface="Roboto"/>
              </a:rPr>
              <a:t>Proposed </a:t>
            </a:r>
            <a:br>
              <a:rPr lang="en-US" sz="9600" b="1" spc="5" dirty="0">
                <a:solidFill>
                  <a:srgbClr val="F39B12"/>
                </a:solidFill>
                <a:latin typeface="Roboto"/>
                <a:cs typeface="Roboto"/>
              </a:rPr>
            </a:br>
            <a:r>
              <a:rPr lang="en-US" sz="9600" b="1" spc="5" dirty="0">
                <a:solidFill>
                  <a:srgbClr val="F39B12"/>
                </a:solidFill>
                <a:latin typeface="Roboto"/>
                <a:cs typeface="Roboto"/>
              </a:rPr>
              <a:t>Solution</a:t>
            </a:r>
            <a:endParaRPr lang="en-US" sz="9600" dirty="0">
              <a:latin typeface="Roboto"/>
              <a:cs typeface="Roboto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11058765"/>
            <a:ext cx="20104100" cy="250190"/>
            <a:chOff x="0" y="11058765"/>
            <a:chExt cx="20104100" cy="250190"/>
          </a:xfrm>
        </p:grpSpPr>
        <p:sp>
          <p:nvSpPr>
            <p:cNvPr id="4" name="object 4"/>
            <p:cNvSpPr/>
            <p:nvPr/>
          </p:nvSpPr>
          <p:spPr>
            <a:xfrm>
              <a:off x="0" y="11058765"/>
              <a:ext cx="3998595" cy="250190"/>
            </a:xfrm>
            <a:custGeom>
              <a:avLst/>
              <a:gdLst/>
              <a:ahLst/>
              <a:cxnLst/>
              <a:rect l="l" t="t" r="r" b="b"/>
              <a:pathLst>
                <a:path w="3998595" h="250190">
                  <a:moveTo>
                    <a:pt x="0" y="249791"/>
                  </a:moveTo>
                  <a:lnTo>
                    <a:pt x="3998377" y="249791"/>
                  </a:lnTo>
                  <a:lnTo>
                    <a:pt x="3998377" y="0"/>
                  </a:lnTo>
                  <a:lnTo>
                    <a:pt x="0" y="0"/>
                  </a:lnTo>
                  <a:lnTo>
                    <a:pt x="0" y="249791"/>
                  </a:lnTo>
                  <a:close/>
                </a:path>
              </a:pathLst>
            </a:custGeom>
            <a:solidFill>
              <a:srgbClr val="2980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998377" y="11058765"/>
              <a:ext cx="4027804" cy="250190"/>
            </a:xfrm>
            <a:custGeom>
              <a:avLst/>
              <a:gdLst/>
              <a:ahLst/>
              <a:cxnLst/>
              <a:rect l="l" t="t" r="r" b="b"/>
              <a:pathLst>
                <a:path w="4027804" h="250190">
                  <a:moveTo>
                    <a:pt x="0" y="249791"/>
                  </a:moveTo>
                  <a:lnTo>
                    <a:pt x="4027458" y="249791"/>
                  </a:lnTo>
                  <a:lnTo>
                    <a:pt x="4027458" y="0"/>
                  </a:lnTo>
                  <a:lnTo>
                    <a:pt x="0" y="0"/>
                  </a:lnTo>
                  <a:lnTo>
                    <a:pt x="0" y="249791"/>
                  </a:lnTo>
                  <a:close/>
                </a:path>
              </a:pathLst>
            </a:custGeom>
            <a:solidFill>
              <a:srgbClr val="16A0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025835" y="11058765"/>
              <a:ext cx="4027804" cy="250190"/>
            </a:xfrm>
            <a:custGeom>
              <a:avLst/>
              <a:gdLst/>
              <a:ahLst/>
              <a:cxnLst/>
              <a:rect l="l" t="t" r="r" b="b"/>
              <a:pathLst>
                <a:path w="4027804" h="250190">
                  <a:moveTo>
                    <a:pt x="0" y="249791"/>
                  </a:moveTo>
                  <a:lnTo>
                    <a:pt x="4027458" y="249791"/>
                  </a:lnTo>
                  <a:lnTo>
                    <a:pt x="4027458" y="0"/>
                  </a:lnTo>
                  <a:lnTo>
                    <a:pt x="0" y="0"/>
                  </a:lnTo>
                  <a:lnTo>
                    <a:pt x="0" y="249791"/>
                  </a:lnTo>
                  <a:close/>
                </a:path>
              </a:pathLst>
            </a:custGeom>
            <a:solidFill>
              <a:srgbClr val="9BBB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2053293" y="11058765"/>
              <a:ext cx="4005579" cy="250190"/>
            </a:xfrm>
            <a:custGeom>
              <a:avLst/>
              <a:gdLst/>
              <a:ahLst/>
              <a:cxnLst/>
              <a:rect l="l" t="t" r="r" b="b"/>
              <a:pathLst>
                <a:path w="4005580" h="250190">
                  <a:moveTo>
                    <a:pt x="0" y="249791"/>
                  </a:moveTo>
                  <a:lnTo>
                    <a:pt x="4005330" y="249791"/>
                  </a:lnTo>
                  <a:lnTo>
                    <a:pt x="4005330" y="0"/>
                  </a:lnTo>
                  <a:lnTo>
                    <a:pt x="0" y="0"/>
                  </a:lnTo>
                  <a:lnTo>
                    <a:pt x="0" y="249791"/>
                  </a:lnTo>
                  <a:close/>
                </a:path>
              </a:pathLst>
            </a:custGeom>
            <a:solidFill>
              <a:srgbClr val="F39B1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6058624" y="11058765"/>
              <a:ext cx="4045585" cy="250190"/>
            </a:xfrm>
            <a:custGeom>
              <a:avLst/>
              <a:gdLst/>
              <a:ahLst/>
              <a:cxnLst/>
              <a:rect l="l" t="t" r="r" b="b"/>
              <a:pathLst>
                <a:path w="4045584" h="250190">
                  <a:moveTo>
                    <a:pt x="0" y="0"/>
                  </a:moveTo>
                  <a:lnTo>
                    <a:pt x="4045475" y="0"/>
                  </a:lnTo>
                  <a:lnTo>
                    <a:pt x="4045475" y="249791"/>
                  </a:lnTo>
                  <a:lnTo>
                    <a:pt x="0" y="2497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38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/>
          <p:nvPr/>
        </p:nvSpPr>
        <p:spPr>
          <a:xfrm>
            <a:off x="9100298" y="3926058"/>
            <a:ext cx="1972945" cy="1473200"/>
          </a:xfrm>
          <a:custGeom>
            <a:avLst/>
            <a:gdLst/>
            <a:ahLst/>
            <a:cxnLst/>
            <a:rect l="l" t="t" r="r" b="b"/>
            <a:pathLst>
              <a:path w="1972945" h="1473200">
                <a:moveTo>
                  <a:pt x="946915" y="12700"/>
                </a:moveTo>
                <a:lnTo>
                  <a:pt x="626250" y="12700"/>
                </a:lnTo>
                <a:lnTo>
                  <a:pt x="677826" y="0"/>
                </a:lnTo>
                <a:lnTo>
                  <a:pt x="893756" y="0"/>
                </a:lnTo>
                <a:lnTo>
                  <a:pt x="946915" y="12700"/>
                </a:lnTo>
                <a:close/>
              </a:path>
              <a:path w="1972945" h="1473200">
                <a:moveTo>
                  <a:pt x="290860" y="1460500"/>
                </a:moveTo>
                <a:lnTo>
                  <a:pt x="256603" y="1447800"/>
                </a:lnTo>
                <a:lnTo>
                  <a:pt x="225976" y="1435100"/>
                </a:lnTo>
                <a:lnTo>
                  <a:pt x="200760" y="1409700"/>
                </a:lnTo>
                <a:lnTo>
                  <a:pt x="182735" y="1384300"/>
                </a:lnTo>
                <a:lnTo>
                  <a:pt x="180086" y="1384300"/>
                </a:lnTo>
                <a:lnTo>
                  <a:pt x="179082" y="1371600"/>
                </a:lnTo>
                <a:lnTo>
                  <a:pt x="174102" y="1346200"/>
                </a:lnTo>
                <a:lnTo>
                  <a:pt x="177530" y="1308100"/>
                </a:lnTo>
                <a:lnTo>
                  <a:pt x="188970" y="1282700"/>
                </a:lnTo>
                <a:lnTo>
                  <a:pt x="208031" y="1257300"/>
                </a:lnTo>
                <a:lnTo>
                  <a:pt x="215407" y="1244600"/>
                </a:lnTo>
                <a:lnTo>
                  <a:pt x="233407" y="1231900"/>
                </a:lnTo>
                <a:lnTo>
                  <a:pt x="255842" y="1181100"/>
                </a:lnTo>
                <a:lnTo>
                  <a:pt x="276523" y="1130300"/>
                </a:lnTo>
                <a:lnTo>
                  <a:pt x="234460" y="1104900"/>
                </a:lnTo>
                <a:lnTo>
                  <a:pt x="195507" y="1066800"/>
                </a:lnTo>
                <a:lnTo>
                  <a:pt x="159769" y="1028700"/>
                </a:lnTo>
                <a:lnTo>
                  <a:pt x="127350" y="990600"/>
                </a:lnTo>
                <a:lnTo>
                  <a:pt x="98354" y="952500"/>
                </a:lnTo>
                <a:lnTo>
                  <a:pt x="72886" y="914400"/>
                </a:lnTo>
                <a:lnTo>
                  <a:pt x="51050" y="863600"/>
                </a:lnTo>
                <a:lnTo>
                  <a:pt x="32950" y="825500"/>
                </a:lnTo>
                <a:lnTo>
                  <a:pt x="18691" y="774700"/>
                </a:lnTo>
                <a:lnTo>
                  <a:pt x="8376" y="736600"/>
                </a:lnTo>
                <a:lnTo>
                  <a:pt x="2111" y="685800"/>
                </a:lnTo>
                <a:lnTo>
                  <a:pt x="0" y="635000"/>
                </a:lnTo>
                <a:lnTo>
                  <a:pt x="1812" y="596900"/>
                </a:lnTo>
                <a:lnTo>
                  <a:pt x="7169" y="546100"/>
                </a:lnTo>
                <a:lnTo>
                  <a:pt x="15955" y="508000"/>
                </a:lnTo>
                <a:lnTo>
                  <a:pt x="28052" y="469900"/>
                </a:lnTo>
                <a:lnTo>
                  <a:pt x="43341" y="431800"/>
                </a:lnTo>
                <a:lnTo>
                  <a:pt x="61706" y="393700"/>
                </a:lnTo>
                <a:lnTo>
                  <a:pt x="83029" y="355600"/>
                </a:lnTo>
                <a:lnTo>
                  <a:pt x="107191" y="317500"/>
                </a:lnTo>
                <a:lnTo>
                  <a:pt x="134076" y="279400"/>
                </a:lnTo>
                <a:lnTo>
                  <a:pt x="163567" y="241300"/>
                </a:lnTo>
                <a:lnTo>
                  <a:pt x="195544" y="215900"/>
                </a:lnTo>
                <a:lnTo>
                  <a:pt x="229891" y="177800"/>
                </a:lnTo>
                <a:lnTo>
                  <a:pt x="266491" y="152400"/>
                </a:lnTo>
                <a:lnTo>
                  <a:pt x="305224" y="127000"/>
                </a:lnTo>
                <a:lnTo>
                  <a:pt x="345975" y="101600"/>
                </a:lnTo>
                <a:lnTo>
                  <a:pt x="388625" y="76200"/>
                </a:lnTo>
                <a:lnTo>
                  <a:pt x="433057" y="63500"/>
                </a:lnTo>
                <a:lnTo>
                  <a:pt x="479153" y="50800"/>
                </a:lnTo>
                <a:lnTo>
                  <a:pt x="526796" y="25400"/>
                </a:lnTo>
                <a:lnTo>
                  <a:pt x="575867" y="12700"/>
                </a:lnTo>
                <a:lnTo>
                  <a:pt x="998785" y="12700"/>
                </a:lnTo>
                <a:lnTo>
                  <a:pt x="1049239" y="25400"/>
                </a:lnTo>
                <a:lnTo>
                  <a:pt x="1098147" y="50800"/>
                </a:lnTo>
                <a:lnTo>
                  <a:pt x="1145380" y="63500"/>
                </a:lnTo>
                <a:lnTo>
                  <a:pt x="1190811" y="88900"/>
                </a:lnTo>
                <a:lnTo>
                  <a:pt x="1234310" y="114300"/>
                </a:lnTo>
                <a:lnTo>
                  <a:pt x="1275749" y="139700"/>
                </a:lnTo>
                <a:lnTo>
                  <a:pt x="1314999" y="165100"/>
                </a:lnTo>
                <a:lnTo>
                  <a:pt x="731679" y="165100"/>
                </a:lnTo>
                <a:lnTo>
                  <a:pt x="680491" y="177800"/>
                </a:lnTo>
                <a:lnTo>
                  <a:pt x="630711" y="177800"/>
                </a:lnTo>
                <a:lnTo>
                  <a:pt x="582522" y="190500"/>
                </a:lnTo>
                <a:lnTo>
                  <a:pt x="536110" y="203200"/>
                </a:lnTo>
                <a:lnTo>
                  <a:pt x="491656" y="228600"/>
                </a:lnTo>
                <a:lnTo>
                  <a:pt x="449347" y="241300"/>
                </a:lnTo>
                <a:lnTo>
                  <a:pt x="409364" y="266700"/>
                </a:lnTo>
                <a:lnTo>
                  <a:pt x="371894" y="292100"/>
                </a:lnTo>
                <a:lnTo>
                  <a:pt x="337119" y="317500"/>
                </a:lnTo>
                <a:lnTo>
                  <a:pt x="305223" y="342900"/>
                </a:lnTo>
                <a:lnTo>
                  <a:pt x="276391" y="381000"/>
                </a:lnTo>
                <a:lnTo>
                  <a:pt x="250806" y="406400"/>
                </a:lnTo>
                <a:lnTo>
                  <a:pt x="228652" y="444500"/>
                </a:lnTo>
                <a:lnTo>
                  <a:pt x="210114" y="482600"/>
                </a:lnTo>
                <a:lnTo>
                  <a:pt x="195375" y="520700"/>
                </a:lnTo>
                <a:lnTo>
                  <a:pt x="184620" y="558800"/>
                </a:lnTo>
                <a:lnTo>
                  <a:pt x="178032" y="596900"/>
                </a:lnTo>
                <a:lnTo>
                  <a:pt x="175795" y="635000"/>
                </a:lnTo>
                <a:lnTo>
                  <a:pt x="178435" y="685800"/>
                </a:lnTo>
                <a:lnTo>
                  <a:pt x="186266" y="723900"/>
                </a:lnTo>
                <a:lnTo>
                  <a:pt x="199152" y="774700"/>
                </a:lnTo>
                <a:lnTo>
                  <a:pt x="216958" y="812800"/>
                </a:lnTo>
                <a:lnTo>
                  <a:pt x="239549" y="850900"/>
                </a:lnTo>
                <a:lnTo>
                  <a:pt x="266788" y="889000"/>
                </a:lnTo>
                <a:lnTo>
                  <a:pt x="298542" y="927100"/>
                </a:lnTo>
                <a:lnTo>
                  <a:pt x="334674" y="952500"/>
                </a:lnTo>
                <a:lnTo>
                  <a:pt x="375050" y="990600"/>
                </a:lnTo>
                <a:lnTo>
                  <a:pt x="419533" y="1016000"/>
                </a:lnTo>
                <a:lnTo>
                  <a:pt x="453778" y="1054100"/>
                </a:lnTo>
                <a:lnTo>
                  <a:pt x="461723" y="1104900"/>
                </a:lnTo>
                <a:lnTo>
                  <a:pt x="453875" y="1143000"/>
                </a:lnTo>
                <a:lnTo>
                  <a:pt x="443117" y="1193800"/>
                </a:lnTo>
                <a:lnTo>
                  <a:pt x="430132" y="1219200"/>
                </a:lnTo>
                <a:lnTo>
                  <a:pt x="415606" y="1257300"/>
                </a:lnTo>
                <a:lnTo>
                  <a:pt x="993126" y="1257300"/>
                </a:lnTo>
                <a:lnTo>
                  <a:pt x="890800" y="1282700"/>
                </a:lnTo>
                <a:lnTo>
                  <a:pt x="697426" y="1282700"/>
                </a:lnTo>
                <a:lnTo>
                  <a:pt x="663938" y="1308100"/>
                </a:lnTo>
                <a:lnTo>
                  <a:pt x="627239" y="1333500"/>
                </a:lnTo>
                <a:lnTo>
                  <a:pt x="587454" y="1358900"/>
                </a:lnTo>
                <a:lnTo>
                  <a:pt x="544705" y="1384300"/>
                </a:lnTo>
                <a:lnTo>
                  <a:pt x="499118" y="1409700"/>
                </a:lnTo>
                <a:lnTo>
                  <a:pt x="450816" y="1435100"/>
                </a:lnTo>
                <a:lnTo>
                  <a:pt x="399923" y="1447800"/>
                </a:lnTo>
                <a:lnTo>
                  <a:pt x="346563" y="1447800"/>
                </a:lnTo>
                <a:lnTo>
                  <a:pt x="290860" y="1460500"/>
                </a:lnTo>
                <a:close/>
              </a:path>
              <a:path w="1972945" h="1473200">
                <a:moveTo>
                  <a:pt x="1315370" y="1117600"/>
                </a:moveTo>
                <a:lnTo>
                  <a:pt x="784090" y="1117600"/>
                </a:lnTo>
                <a:lnTo>
                  <a:pt x="836528" y="1104900"/>
                </a:lnTo>
                <a:lnTo>
                  <a:pt x="887738" y="1104900"/>
                </a:lnTo>
                <a:lnTo>
                  <a:pt x="985740" y="1079500"/>
                </a:lnTo>
                <a:lnTo>
                  <a:pt x="1032165" y="1066800"/>
                </a:lnTo>
                <a:lnTo>
                  <a:pt x="1076627" y="1054100"/>
                </a:lnTo>
                <a:lnTo>
                  <a:pt x="1118942" y="1028700"/>
                </a:lnTo>
                <a:lnTo>
                  <a:pt x="1158928" y="1016000"/>
                </a:lnTo>
                <a:lnTo>
                  <a:pt x="1196401" y="990600"/>
                </a:lnTo>
                <a:lnTo>
                  <a:pt x="1231176" y="965200"/>
                </a:lnTo>
                <a:lnTo>
                  <a:pt x="1263070" y="927100"/>
                </a:lnTo>
                <a:lnTo>
                  <a:pt x="1291900" y="901700"/>
                </a:lnTo>
                <a:lnTo>
                  <a:pt x="1317482" y="863600"/>
                </a:lnTo>
                <a:lnTo>
                  <a:pt x="1339632" y="825500"/>
                </a:lnTo>
                <a:lnTo>
                  <a:pt x="1358167" y="800100"/>
                </a:lnTo>
                <a:lnTo>
                  <a:pt x="1372902" y="762000"/>
                </a:lnTo>
                <a:lnTo>
                  <a:pt x="1383655" y="723900"/>
                </a:lnTo>
                <a:lnTo>
                  <a:pt x="1390241" y="685800"/>
                </a:lnTo>
                <a:lnTo>
                  <a:pt x="1392477" y="635000"/>
                </a:lnTo>
                <a:lnTo>
                  <a:pt x="1390241" y="596900"/>
                </a:lnTo>
                <a:lnTo>
                  <a:pt x="1383655" y="558800"/>
                </a:lnTo>
                <a:lnTo>
                  <a:pt x="1372902" y="520700"/>
                </a:lnTo>
                <a:lnTo>
                  <a:pt x="1358167" y="482600"/>
                </a:lnTo>
                <a:lnTo>
                  <a:pt x="1339632" y="444500"/>
                </a:lnTo>
                <a:lnTo>
                  <a:pt x="1317482" y="406400"/>
                </a:lnTo>
                <a:lnTo>
                  <a:pt x="1291900" y="381000"/>
                </a:lnTo>
                <a:lnTo>
                  <a:pt x="1263070" y="342900"/>
                </a:lnTo>
                <a:lnTo>
                  <a:pt x="1231176" y="317500"/>
                </a:lnTo>
                <a:lnTo>
                  <a:pt x="1196401" y="292100"/>
                </a:lnTo>
                <a:lnTo>
                  <a:pt x="1158928" y="266700"/>
                </a:lnTo>
                <a:lnTo>
                  <a:pt x="1118942" y="241300"/>
                </a:lnTo>
                <a:lnTo>
                  <a:pt x="1076627" y="228600"/>
                </a:lnTo>
                <a:lnTo>
                  <a:pt x="1032165" y="203200"/>
                </a:lnTo>
                <a:lnTo>
                  <a:pt x="985740" y="190500"/>
                </a:lnTo>
                <a:lnTo>
                  <a:pt x="937537" y="177800"/>
                </a:lnTo>
                <a:lnTo>
                  <a:pt x="887738" y="177800"/>
                </a:lnTo>
                <a:lnTo>
                  <a:pt x="836528" y="165100"/>
                </a:lnTo>
                <a:lnTo>
                  <a:pt x="1314999" y="165100"/>
                </a:lnTo>
                <a:lnTo>
                  <a:pt x="1351930" y="190500"/>
                </a:lnTo>
                <a:lnTo>
                  <a:pt x="1403544" y="203200"/>
                </a:lnTo>
                <a:lnTo>
                  <a:pt x="1453878" y="203200"/>
                </a:lnTo>
                <a:lnTo>
                  <a:pt x="1502786" y="215900"/>
                </a:lnTo>
                <a:lnTo>
                  <a:pt x="1550118" y="241300"/>
                </a:lnTo>
                <a:lnTo>
                  <a:pt x="1595727" y="254000"/>
                </a:lnTo>
                <a:lnTo>
                  <a:pt x="1639466" y="266700"/>
                </a:lnTo>
                <a:lnTo>
                  <a:pt x="1681185" y="292100"/>
                </a:lnTo>
                <a:lnTo>
                  <a:pt x="1448549" y="292100"/>
                </a:lnTo>
                <a:lnTo>
                  <a:pt x="1479013" y="342900"/>
                </a:lnTo>
                <a:lnTo>
                  <a:pt x="1505374" y="381000"/>
                </a:lnTo>
                <a:lnTo>
                  <a:pt x="1527418" y="431800"/>
                </a:lnTo>
                <a:lnTo>
                  <a:pt x="1544933" y="482600"/>
                </a:lnTo>
                <a:lnTo>
                  <a:pt x="1557707" y="533400"/>
                </a:lnTo>
                <a:lnTo>
                  <a:pt x="1565527" y="584200"/>
                </a:lnTo>
                <a:lnTo>
                  <a:pt x="1568181" y="635000"/>
                </a:lnTo>
                <a:lnTo>
                  <a:pt x="1566173" y="685800"/>
                </a:lnTo>
                <a:lnTo>
                  <a:pt x="1560243" y="736600"/>
                </a:lnTo>
                <a:lnTo>
                  <a:pt x="1550527" y="774700"/>
                </a:lnTo>
                <a:lnTo>
                  <a:pt x="1537163" y="825500"/>
                </a:lnTo>
                <a:lnTo>
                  <a:pt x="1520287" y="863600"/>
                </a:lnTo>
                <a:lnTo>
                  <a:pt x="1500037" y="901700"/>
                </a:lnTo>
                <a:lnTo>
                  <a:pt x="1476551" y="939800"/>
                </a:lnTo>
                <a:lnTo>
                  <a:pt x="1449964" y="977900"/>
                </a:lnTo>
                <a:lnTo>
                  <a:pt x="1420416" y="1016000"/>
                </a:lnTo>
                <a:lnTo>
                  <a:pt x="1388043" y="1054100"/>
                </a:lnTo>
                <a:lnTo>
                  <a:pt x="1352982" y="1079500"/>
                </a:lnTo>
                <a:lnTo>
                  <a:pt x="1315370" y="1117600"/>
                </a:lnTo>
                <a:close/>
              </a:path>
              <a:path w="1972945" h="1473200">
                <a:moveTo>
                  <a:pt x="1809385" y="1384300"/>
                </a:moveTo>
                <a:lnTo>
                  <a:pt x="1703338" y="1384300"/>
                </a:lnTo>
                <a:lnTo>
                  <a:pt x="1685097" y="1358900"/>
                </a:lnTo>
                <a:lnTo>
                  <a:pt x="1665445" y="1320800"/>
                </a:lnTo>
                <a:lnTo>
                  <a:pt x="1646521" y="1282700"/>
                </a:lnTo>
                <a:lnTo>
                  <a:pt x="1630464" y="1231900"/>
                </a:lnTo>
                <a:lnTo>
                  <a:pt x="1619413" y="1181100"/>
                </a:lnTo>
                <a:lnTo>
                  <a:pt x="1619639" y="1168400"/>
                </a:lnTo>
                <a:lnTo>
                  <a:pt x="1623488" y="1155700"/>
                </a:lnTo>
                <a:lnTo>
                  <a:pt x="1630572" y="1143000"/>
                </a:lnTo>
                <a:lnTo>
                  <a:pt x="1640508" y="1130300"/>
                </a:lnTo>
                <a:lnTo>
                  <a:pt x="1685046" y="1104900"/>
                </a:lnTo>
                <a:lnTo>
                  <a:pt x="1725474" y="1079500"/>
                </a:lnTo>
                <a:lnTo>
                  <a:pt x="1761658" y="1041400"/>
                </a:lnTo>
                <a:lnTo>
                  <a:pt x="1793459" y="1003300"/>
                </a:lnTo>
                <a:lnTo>
                  <a:pt x="1820743" y="965200"/>
                </a:lnTo>
                <a:lnTo>
                  <a:pt x="1843372" y="927100"/>
                </a:lnTo>
                <a:lnTo>
                  <a:pt x="1861209" y="889000"/>
                </a:lnTo>
                <a:lnTo>
                  <a:pt x="1874119" y="838200"/>
                </a:lnTo>
                <a:lnTo>
                  <a:pt x="1881965" y="800100"/>
                </a:lnTo>
                <a:lnTo>
                  <a:pt x="1884611" y="749300"/>
                </a:lnTo>
                <a:lnTo>
                  <a:pt x="1881829" y="711200"/>
                </a:lnTo>
                <a:lnTo>
                  <a:pt x="1873654" y="660400"/>
                </a:lnTo>
                <a:lnTo>
                  <a:pt x="1860344" y="622300"/>
                </a:lnTo>
                <a:lnTo>
                  <a:pt x="1842156" y="571500"/>
                </a:lnTo>
                <a:lnTo>
                  <a:pt x="1819346" y="533400"/>
                </a:lnTo>
                <a:lnTo>
                  <a:pt x="1792173" y="495300"/>
                </a:lnTo>
                <a:lnTo>
                  <a:pt x="1760893" y="469900"/>
                </a:lnTo>
                <a:lnTo>
                  <a:pt x="1725763" y="431800"/>
                </a:lnTo>
                <a:lnTo>
                  <a:pt x="1687041" y="406400"/>
                </a:lnTo>
                <a:lnTo>
                  <a:pt x="1644984" y="368300"/>
                </a:lnTo>
                <a:lnTo>
                  <a:pt x="1599849" y="355600"/>
                </a:lnTo>
                <a:lnTo>
                  <a:pt x="1551894" y="330200"/>
                </a:lnTo>
                <a:lnTo>
                  <a:pt x="1501374" y="304800"/>
                </a:lnTo>
                <a:lnTo>
                  <a:pt x="1448549" y="292100"/>
                </a:lnTo>
                <a:lnTo>
                  <a:pt x="1681185" y="292100"/>
                </a:lnTo>
                <a:lnTo>
                  <a:pt x="1720738" y="317500"/>
                </a:lnTo>
                <a:lnTo>
                  <a:pt x="1757977" y="342900"/>
                </a:lnTo>
                <a:lnTo>
                  <a:pt x="1792753" y="381000"/>
                </a:lnTo>
                <a:lnTo>
                  <a:pt x="1824919" y="406400"/>
                </a:lnTo>
                <a:lnTo>
                  <a:pt x="1854327" y="444500"/>
                </a:lnTo>
                <a:lnTo>
                  <a:pt x="1880829" y="469900"/>
                </a:lnTo>
                <a:lnTo>
                  <a:pt x="1904277" y="508000"/>
                </a:lnTo>
                <a:lnTo>
                  <a:pt x="1924524" y="546100"/>
                </a:lnTo>
                <a:lnTo>
                  <a:pt x="1941421" y="584200"/>
                </a:lnTo>
                <a:lnTo>
                  <a:pt x="1954820" y="622300"/>
                </a:lnTo>
                <a:lnTo>
                  <a:pt x="1964574" y="673100"/>
                </a:lnTo>
                <a:lnTo>
                  <a:pt x="1970535" y="711200"/>
                </a:lnTo>
                <a:lnTo>
                  <a:pt x="1972555" y="749300"/>
                </a:lnTo>
                <a:lnTo>
                  <a:pt x="1970171" y="800100"/>
                </a:lnTo>
                <a:lnTo>
                  <a:pt x="1963108" y="850900"/>
                </a:lnTo>
                <a:lnTo>
                  <a:pt x="1951503" y="889000"/>
                </a:lnTo>
                <a:lnTo>
                  <a:pt x="1935490" y="939800"/>
                </a:lnTo>
                <a:lnTo>
                  <a:pt x="1915206" y="977900"/>
                </a:lnTo>
                <a:lnTo>
                  <a:pt x="1890785" y="1016000"/>
                </a:lnTo>
                <a:lnTo>
                  <a:pt x="1862363" y="1054100"/>
                </a:lnTo>
                <a:lnTo>
                  <a:pt x="1830076" y="1092200"/>
                </a:lnTo>
                <a:lnTo>
                  <a:pt x="1794058" y="1130300"/>
                </a:lnTo>
                <a:lnTo>
                  <a:pt x="1754446" y="1168400"/>
                </a:lnTo>
                <a:lnTo>
                  <a:pt x="1711374" y="1193800"/>
                </a:lnTo>
                <a:lnTo>
                  <a:pt x="1732784" y="1257300"/>
                </a:lnTo>
                <a:lnTo>
                  <a:pt x="1759101" y="1308100"/>
                </a:lnTo>
                <a:lnTo>
                  <a:pt x="1781530" y="1346200"/>
                </a:lnTo>
                <a:lnTo>
                  <a:pt x="1791280" y="1358900"/>
                </a:lnTo>
                <a:lnTo>
                  <a:pt x="1802601" y="1371600"/>
                </a:lnTo>
                <a:lnTo>
                  <a:pt x="1809385" y="1384300"/>
                </a:lnTo>
                <a:close/>
              </a:path>
              <a:path w="1972945" h="1473200">
                <a:moveTo>
                  <a:pt x="1022201" y="584200"/>
                </a:moveTo>
                <a:lnTo>
                  <a:pt x="548561" y="584200"/>
                </a:lnTo>
                <a:lnTo>
                  <a:pt x="534564" y="571500"/>
                </a:lnTo>
                <a:lnTo>
                  <a:pt x="525105" y="558800"/>
                </a:lnTo>
                <a:lnTo>
                  <a:pt x="521631" y="546100"/>
                </a:lnTo>
                <a:lnTo>
                  <a:pt x="525105" y="520700"/>
                </a:lnTo>
                <a:lnTo>
                  <a:pt x="534564" y="508000"/>
                </a:lnTo>
                <a:lnTo>
                  <a:pt x="548561" y="495300"/>
                </a:lnTo>
                <a:lnTo>
                  <a:pt x="1022201" y="495300"/>
                </a:lnTo>
                <a:lnTo>
                  <a:pt x="1036162" y="508000"/>
                </a:lnTo>
                <a:lnTo>
                  <a:pt x="1045568" y="520700"/>
                </a:lnTo>
                <a:lnTo>
                  <a:pt x="1049015" y="546100"/>
                </a:lnTo>
                <a:lnTo>
                  <a:pt x="1045568" y="558800"/>
                </a:lnTo>
                <a:lnTo>
                  <a:pt x="1036162" y="571500"/>
                </a:lnTo>
                <a:lnTo>
                  <a:pt x="1022201" y="584200"/>
                </a:lnTo>
                <a:close/>
              </a:path>
              <a:path w="1972945" h="1473200">
                <a:moveTo>
                  <a:pt x="1036162" y="787400"/>
                </a:moveTo>
                <a:lnTo>
                  <a:pt x="534564" y="787400"/>
                </a:lnTo>
                <a:lnTo>
                  <a:pt x="525105" y="762000"/>
                </a:lnTo>
                <a:lnTo>
                  <a:pt x="521631" y="749300"/>
                </a:lnTo>
                <a:lnTo>
                  <a:pt x="525105" y="736600"/>
                </a:lnTo>
                <a:lnTo>
                  <a:pt x="534564" y="723900"/>
                </a:lnTo>
                <a:lnTo>
                  <a:pt x="548561" y="711200"/>
                </a:lnTo>
                <a:lnTo>
                  <a:pt x="1022201" y="711200"/>
                </a:lnTo>
                <a:lnTo>
                  <a:pt x="1036162" y="723900"/>
                </a:lnTo>
                <a:lnTo>
                  <a:pt x="1045568" y="736600"/>
                </a:lnTo>
                <a:lnTo>
                  <a:pt x="1049015" y="749300"/>
                </a:lnTo>
                <a:lnTo>
                  <a:pt x="1045568" y="762000"/>
                </a:lnTo>
                <a:lnTo>
                  <a:pt x="1036162" y="787400"/>
                </a:lnTo>
                <a:close/>
              </a:path>
              <a:path w="1972945" h="1473200">
                <a:moveTo>
                  <a:pt x="1005089" y="800100"/>
                </a:moveTo>
                <a:lnTo>
                  <a:pt x="565648" y="800100"/>
                </a:lnTo>
                <a:lnTo>
                  <a:pt x="548561" y="787400"/>
                </a:lnTo>
                <a:lnTo>
                  <a:pt x="1022201" y="787400"/>
                </a:lnTo>
                <a:lnTo>
                  <a:pt x="1005089" y="800100"/>
                </a:lnTo>
                <a:close/>
              </a:path>
              <a:path w="1972945" h="1473200">
                <a:moveTo>
                  <a:pt x="1761388" y="1473200"/>
                </a:moveTo>
                <a:lnTo>
                  <a:pt x="1684410" y="1473200"/>
                </a:lnTo>
                <a:lnTo>
                  <a:pt x="1630910" y="1460500"/>
                </a:lnTo>
                <a:lnTo>
                  <a:pt x="1580291" y="1447800"/>
                </a:lnTo>
                <a:lnTo>
                  <a:pt x="1532748" y="1422400"/>
                </a:lnTo>
                <a:lnTo>
                  <a:pt x="1488475" y="1397000"/>
                </a:lnTo>
                <a:lnTo>
                  <a:pt x="1447667" y="1371600"/>
                </a:lnTo>
                <a:lnTo>
                  <a:pt x="1410519" y="1333500"/>
                </a:lnTo>
                <a:lnTo>
                  <a:pt x="1377226" y="1308100"/>
                </a:lnTo>
                <a:lnTo>
                  <a:pt x="1183550" y="1308100"/>
                </a:lnTo>
                <a:lnTo>
                  <a:pt x="1134401" y="1295400"/>
                </a:lnTo>
                <a:lnTo>
                  <a:pt x="1086166" y="1295400"/>
                </a:lnTo>
                <a:lnTo>
                  <a:pt x="1039017" y="1282700"/>
                </a:lnTo>
                <a:lnTo>
                  <a:pt x="993126" y="1257300"/>
                </a:lnTo>
                <a:lnTo>
                  <a:pt x="415606" y="1257300"/>
                </a:lnTo>
                <a:lnTo>
                  <a:pt x="460012" y="1231900"/>
                </a:lnTo>
                <a:lnTo>
                  <a:pt x="501402" y="1219200"/>
                </a:lnTo>
                <a:lnTo>
                  <a:pt x="539456" y="1181100"/>
                </a:lnTo>
                <a:lnTo>
                  <a:pt x="573854" y="1155700"/>
                </a:lnTo>
                <a:lnTo>
                  <a:pt x="604277" y="1130300"/>
                </a:lnTo>
                <a:lnTo>
                  <a:pt x="620119" y="1117600"/>
                </a:lnTo>
                <a:lnTo>
                  <a:pt x="638203" y="1104900"/>
                </a:lnTo>
                <a:lnTo>
                  <a:pt x="758660" y="1104900"/>
                </a:lnTo>
                <a:lnTo>
                  <a:pt x="784090" y="1117600"/>
                </a:lnTo>
                <a:lnTo>
                  <a:pt x="1315370" y="1117600"/>
                </a:lnTo>
                <a:lnTo>
                  <a:pt x="1275345" y="1143000"/>
                </a:lnTo>
                <a:lnTo>
                  <a:pt x="1233044" y="1168400"/>
                </a:lnTo>
                <a:lnTo>
                  <a:pt x="1188605" y="1193800"/>
                </a:lnTo>
                <a:lnTo>
                  <a:pt x="1142164" y="1219200"/>
                </a:lnTo>
                <a:lnTo>
                  <a:pt x="1212276" y="1219200"/>
                </a:lnTo>
                <a:lnTo>
                  <a:pt x="1247932" y="1231900"/>
                </a:lnTo>
                <a:lnTo>
                  <a:pt x="1423983" y="1231900"/>
                </a:lnTo>
                <a:lnTo>
                  <a:pt x="1453571" y="1257300"/>
                </a:lnTo>
                <a:lnTo>
                  <a:pt x="1487049" y="1282700"/>
                </a:lnTo>
                <a:lnTo>
                  <a:pt x="1524147" y="1320800"/>
                </a:lnTo>
                <a:lnTo>
                  <a:pt x="1564595" y="1333500"/>
                </a:lnTo>
                <a:lnTo>
                  <a:pt x="1608122" y="1358900"/>
                </a:lnTo>
                <a:lnTo>
                  <a:pt x="1654460" y="1371600"/>
                </a:lnTo>
                <a:lnTo>
                  <a:pt x="1703338" y="1384300"/>
                </a:lnTo>
                <a:lnTo>
                  <a:pt x="1809385" y="1384300"/>
                </a:lnTo>
                <a:lnTo>
                  <a:pt x="1811340" y="1409700"/>
                </a:lnTo>
                <a:lnTo>
                  <a:pt x="1808175" y="1422400"/>
                </a:lnTo>
                <a:lnTo>
                  <a:pt x="1807079" y="1435100"/>
                </a:lnTo>
                <a:lnTo>
                  <a:pt x="1806348" y="1435100"/>
                </a:lnTo>
                <a:lnTo>
                  <a:pt x="1795368" y="1447800"/>
                </a:lnTo>
                <a:lnTo>
                  <a:pt x="1780013" y="1460500"/>
                </a:lnTo>
                <a:lnTo>
                  <a:pt x="1761388" y="1473200"/>
                </a:lnTo>
                <a:close/>
              </a:path>
              <a:path w="1972945" h="1473200">
                <a:moveTo>
                  <a:pt x="1416026" y="1231900"/>
                </a:moveTo>
                <a:lnTo>
                  <a:pt x="1308588" y="1231900"/>
                </a:lnTo>
                <a:lnTo>
                  <a:pt x="1334111" y="1219200"/>
                </a:lnTo>
                <a:lnTo>
                  <a:pt x="1406963" y="1219200"/>
                </a:lnTo>
                <a:lnTo>
                  <a:pt x="1416026" y="1231900"/>
                </a:lnTo>
                <a:close/>
              </a:path>
            </a:pathLst>
          </a:custGeom>
          <a:solidFill>
            <a:srgbClr val="F39B1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232865" y="0"/>
            <a:ext cx="1688464" cy="2903855"/>
          </a:xfrm>
          <a:custGeom>
            <a:avLst/>
            <a:gdLst/>
            <a:ahLst/>
            <a:cxnLst/>
            <a:rect l="l" t="t" r="r" b="b"/>
            <a:pathLst>
              <a:path w="1688465" h="2903855">
                <a:moveTo>
                  <a:pt x="0" y="2903837"/>
                </a:moveTo>
                <a:lnTo>
                  <a:pt x="0" y="0"/>
                </a:lnTo>
                <a:lnTo>
                  <a:pt x="1688415" y="0"/>
                </a:lnTo>
                <a:lnTo>
                  <a:pt x="1688415" y="2264969"/>
                </a:lnTo>
                <a:lnTo>
                  <a:pt x="843035" y="2264969"/>
                </a:lnTo>
                <a:lnTo>
                  <a:pt x="0" y="2903837"/>
                </a:lnTo>
                <a:close/>
              </a:path>
              <a:path w="1688465" h="2903855">
                <a:moveTo>
                  <a:pt x="1688415" y="2902353"/>
                </a:moveTo>
                <a:lnTo>
                  <a:pt x="843035" y="2264969"/>
                </a:lnTo>
                <a:lnTo>
                  <a:pt x="1688415" y="2264969"/>
                </a:lnTo>
                <a:lnTo>
                  <a:pt x="1688415" y="290235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9641473" y="936467"/>
            <a:ext cx="863600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250" spc="-1030" dirty="0">
                <a:solidFill>
                  <a:srgbClr val="BBBEC3"/>
                </a:solidFill>
                <a:latin typeface="Trebuchet MS"/>
                <a:cs typeface="Trebuchet MS"/>
              </a:rPr>
              <a:t>04</a:t>
            </a:r>
            <a:endParaRPr sz="8250"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731806" y="833496"/>
            <a:ext cx="640715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050" spc="-170" dirty="0">
                <a:solidFill>
                  <a:srgbClr val="212830"/>
                </a:solidFill>
                <a:latin typeface="Roboto"/>
                <a:cs typeface="Roboto"/>
              </a:rPr>
              <a:t>F</a:t>
            </a:r>
            <a:r>
              <a:rPr sz="2050" spc="30" dirty="0">
                <a:solidFill>
                  <a:srgbClr val="212830"/>
                </a:solidFill>
                <a:latin typeface="Roboto"/>
                <a:cs typeface="Roboto"/>
              </a:rPr>
              <a:t>A</a:t>
            </a:r>
            <a:r>
              <a:rPr sz="2050" spc="5" dirty="0">
                <a:solidFill>
                  <a:srgbClr val="212830"/>
                </a:solidFill>
                <a:latin typeface="Roboto"/>
                <a:cs typeface="Roboto"/>
              </a:rPr>
              <a:t>C</a:t>
            </a:r>
            <a:r>
              <a:rPr sz="2050" dirty="0">
                <a:solidFill>
                  <a:srgbClr val="212830"/>
                </a:solidFill>
                <a:latin typeface="Roboto"/>
                <a:cs typeface="Roboto"/>
              </a:rPr>
              <a:t>T</a:t>
            </a:r>
            <a:endParaRPr sz="2050">
              <a:latin typeface="Roboto"/>
              <a:cs typeface="Roboto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9630588" y="507472"/>
            <a:ext cx="912494" cy="134620"/>
            <a:chOff x="9630588" y="507472"/>
            <a:chExt cx="912494" cy="134620"/>
          </a:xfrm>
        </p:grpSpPr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630588" y="507472"/>
              <a:ext cx="134028" cy="13402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825073" y="507472"/>
              <a:ext cx="134029" cy="13402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019558" y="507472"/>
              <a:ext cx="134028" cy="134029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214043" y="507472"/>
              <a:ext cx="134028" cy="134029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408528" y="507472"/>
              <a:ext cx="134028" cy="1340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152268" y="1679597"/>
            <a:ext cx="11073130" cy="8997950"/>
            <a:chOff x="4152268" y="1679597"/>
            <a:chExt cx="11073130" cy="8997950"/>
          </a:xfrm>
        </p:grpSpPr>
        <p:sp>
          <p:nvSpPr>
            <p:cNvPr id="3" name="object 3"/>
            <p:cNvSpPr/>
            <p:nvPr/>
          </p:nvSpPr>
          <p:spPr>
            <a:xfrm>
              <a:off x="8855340" y="5198597"/>
              <a:ext cx="2372360" cy="2372360"/>
            </a:xfrm>
            <a:custGeom>
              <a:avLst/>
              <a:gdLst/>
              <a:ahLst/>
              <a:cxnLst/>
              <a:rect l="l" t="t" r="r" b="b"/>
              <a:pathLst>
                <a:path w="2372359" h="2372359">
                  <a:moveTo>
                    <a:pt x="1185906" y="2371809"/>
                  </a:moveTo>
                  <a:lnTo>
                    <a:pt x="1138209" y="2370867"/>
                  </a:lnTo>
                  <a:lnTo>
                    <a:pt x="1090991" y="2368066"/>
                  </a:lnTo>
                  <a:lnTo>
                    <a:pt x="1044286" y="2363440"/>
                  </a:lnTo>
                  <a:lnTo>
                    <a:pt x="998130" y="2357026"/>
                  </a:lnTo>
                  <a:lnTo>
                    <a:pt x="952558" y="2348858"/>
                  </a:lnTo>
                  <a:lnTo>
                    <a:pt x="907606" y="2338972"/>
                  </a:lnTo>
                  <a:lnTo>
                    <a:pt x="863309" y="2327404"/>
                  </a:lnTo>
                  <a:lnTo>
                    <a:pt x="819703" y="2314188"/>
                  </a:lnTo>
                  <a:lnTo>
                    <a:pt x="776823" y="2299361"/>
                  </a:lnTo>
                  <a:lnTo>
                    <a:pt x="734704" y="2282957"/>
                  </a:lnTo>
                  <a:lnTo>
                    <a:pt x="693382" y="2265013"/>
                  </a:lnTo>
                  <a:lnTo>
                    <a:pt x="652893" y="2245563"/>
                  </a:lnTo>
                  <a:lnTo>
                    <a:pt x="613271" y="2224644"/>
                  </a:lnTo>
                  <a:lnTo>
                    <a:pt x="574553" y="2202289"/>
                  </a:lnTo>
                  <a:lnTo>
                    <a:pt x="536773" y="2178536"/>
                  </a:lnTo>
                  <a:lnTo>
                    <a:pt x="499967" y="2153419"/>
                  </a:lnTo>
                  <a:lnTo>
                    <a:pt x="464170" y="2126973"/>
                  </a:lnTo>
                  <a:lnTo>
                    <a:pt x="429419" y="2099235"/>
                  </a:lnTo>
                  <a:lnTo>
                    <a:pt x="395747" y="2070239"/>
                  </a:lnTo>
                  <a:lnTo>
                    <a:pt x="363192" y="2040022"/>
                  </a:lnTo>
                  <a:lnTo>
                    <a:pt x="331787" y="2008617"/>
                  </a:lnTo>
                  <a:lnTo>
                    <a:pt x="301570" y="1976062"/>
                  </a:lnTo>
                  <a:lnTo>
                    <a:pt x="272574" y="1942390"/>
                  </a:lnTo>
                  <a:lnTo>
                    <a:pt x="244835" y="1907639"/>
                  </a:lnTo>
                  <a:lnTo>
                    <a:pt x="218390" y="1871843"/>
                  </a:lnTo>
                  <a:lnTo>
                    <a:pt x="193273" y="1835037"/>
                  </a:lnTo>
                  <a:lnTo>
                    <a:pt x="169519" y="1797257"/>
                  </a:lnTo>
                  <a:lnTo>
                    <a:pt x="147165" y="1758538"/>
                  </a:lnTo>
                  <a:lnTo>
                    <a:pt x="126245" y="1718917"/>
                  </a:lnTo>
                  <a:lnTo>
                    <a:pt x="106795" y="1678427"/>
                  </a:lnTo>
                  <a:lnTo>
                    <a:pt x="88851" y="1637105"/>
                  </a:lnTo>
                  <a:lnTo>
                    <a:pt x="72447" y="1594987"/>
                  </a:lnTo>
                  <a:lnTo>
                    <a:pt x="57620" y="1552107"/>
                  </a:lnTo>
                  <a:lnTo>
                    <a:pt x="44405" y="1508501"/>
                  </a:lnTo>
                  <a:lnTo>
                    <a:pt x="32836" y="1464204"/>
                  </a:lnTo>
                  <a:lnTo>
                    <a:pt x="22950" y="1419252"/>
                  </a:lnTo>
                  <a:lnTo>
                    <a:pt x="14783" y="1373680"/>
                  </a:lnTo>
                  <a:lnTo>
                    <a:pt x="8368" y="1327524"/>
                  </a:lnTo>
                  <a:lnTo>
                    <a:pt x="3742" y="1280819"/>
                  </a:lnTo>
                  <a:lnTo>
                    <a:pt x="941" y="1233601"/>
                  </a:lnTo>
                  <a:lnTo>
                    <a:pt x="0" y="1185904"/>
                  </a:lnTo>
                  <a:lnTo>
                    <a:pt x="941" y="1138208"/>
                  </a:lnTo>
                  <a:lnTo>
                    <a:pt x="3742" y="1090989"/>
                  </a:lnTo>
                  <a:lnTo>
                    <a:pt x="8368" y="1044284"/>
                  </a:lnTo>
                  <a:lnTo>
                    <a:pt x="14783" y="998128"/>
                  </a:lnTo>
                  <a:lnTo>
                    <a:pt x="22950" y="952557"/>
                  </a:lnTo>
                  <a:lnTo>
                    <a:pt x="32836" y="907605"/>
                  </a:lnTo>
                  <a:lnTo>
                    <a:pt x="44405" y="863308"/>
                  </a:lnTo>
                  <a:lnTo>
                    <a:pt x="57620" y="819702"/>
                  </a:lnTo>
                  <a:lnTo>
                    <a:pt x="72447" y="776822"/>
                  </a:lnTo>
                  <a:lnTo>
                    <a:pt x="88851" y="734703"/>
                  </a:lnTo>
                  <a:lnTo>
                    <a:pt x="106795" y="693382"/>
                  </a:lnTo>
                  <a:lnTo>
                    <a:pt x="126245" y="652892"/>
                  </a:lnTo>
                  <a:lnTo>
                    <a:pt x="147165" y="613270"/>
                  </a:lnTo>
                  <a:lnTo>
                    <a:pt x="169519" y="574552"/>
                  </a:lnTo>
                  <a:lnTo>
                    <a:pt x="193273" y="536772"/>
                  </a:lnTo>
                  <a:lnTo>
                    <a:pt x="218390" y="499966"/>
                  </a:lnTo>
                  <a:lnTo>
                    <a:pt x="244835" y="464170"/>
                  </a:lnTo>
                  <a:lnTo>
                    <a:pt x="272574" y="429418"/>
                  </a:lnTo>
                  <a:lnTo>
                    <a:pt x="301570" y="395747"/>
                  </a:lnTo>
                  <a:lnTo>
                    <a:pt x="331787" y="363191"/>
                  </a:lnTo>
                  <a:lnTo>
                    <a:pt x="363192" y="331787"/>
                  </a:lnTo>
                  <a:lnTo>
                    <a:pt x="395747" y="301569"/>
                  </a:lnTo>
                  <a:lnTo>
                    <a:pt x="429419" y="272573"/>
                  </a:lnTo>
                  <a:lnTo>
                    <a:pt x="464170" y="244835"/>
                  </a:lnTo>
                  <a:lnTo>
                    <a:pt x="499967" y="218390"/>
                  </a:lnTo>
                  <a:lnTo>
                    <a:pt x="536773" y="193272"/>
                  </a:lnTo>
                  <a:lnTo>
                    <a:pt x="574553" y="169519"/>
                  </a:lnTo>
                  <a:lnTo>
                    <a:pt x="613271" y="147165"/>
                  </a:lnTo>
                  <a:lnTo>
                    <a:pt x="652893" y="126245"/>
                  </a:lnTo>
                  <a:lnTo>
                    <a:pt x="693382" y="106795"/>
                  </a:lnTo>
                  <a:lnTo>
                    <a:pt x="734704" y="88851"/>
                  </a:lnTo>
                  <a:lnTo>
                    <a:pt x="776823" y="72447"/>
                  </a:lnTo>
                  <a:lnTo>
                    <a:pt x="819703" y="57620"/>
                  </a:lnTo>
                  <a:lnTo>
                    <a:pt x="863309" y="44405"/>
                  </a:lnTo>
                  <a:lnTo>
                    <a:pt x="907606" y="32836"/>
                  </a:lnTo>
                  <a:lnTo>
                    <a:pt x="952558" y="22950"/>
                  </a:lnTo>
                  <a:lnTo>
                    <a:pt x="998130" y="14783"/>
                  </a:lnTo>
                  <a:lnTo>
                    <a:pt x="1044286" y="8368"/>
                  </a:lnTo>
                  <a:lnTo>
                    <a:pt x="1090991" y="3742"/>
                  </a:lnTo>
                  <a:lnTo>
                    <a:pt x="1138209" y="941"/>
                  </a:lnTo>
                  <a:lnTo>
                    <a:pt x="1185906" y="0"/>
                  </a:lnTo>
                  <a:lnTo>
                    <a:pt x="1235451" y="1034"/>
                  </a:lnTo>
                  <a:lnTo>
                    <a:pt x="1284723" y="4121"/>
                  </a:lnTo>
                  <a:lnTo>
                    <a:pt x="1333665" y="9236"/>
                  </a:lnTo>
                  <a:lnTo>
                    <a:pt x="1382219" y="16356"/>
                  </a:lnTo>
                  <a:lnTo>
                    <a:pt x="1430327" y="25456"/>
                  </a:lnTo>
                  <a:lnTo>
                    <a:pt x="1477930" y="36513"/>
                  </a:lnTo>
                  <a:lnTo>
                    <a:pt x="1524971" y="49502"/>
                  </a:lnTo>
                  <a:lnTo>
                    <a:pt x="1571392" y="64400"/>
                  </a:lnTo>
                  <a:lnTo>
                    <a:pt x="1617134" y="81181"/>
                  </a:lnTo>
                  <a:lnTo>
                    <a:pt x="1662139" y="99823"/>
                  </a:lnTo>
                  <a:lnTo>
                    <a:pt x="1706350" y="120301"/>
                  </a:lnTo>
                  <a:lnTo>
                    <a:pt x="1749709" y="142591"/>
                  </a:lnTo>
                  <a:lnTo>
                    <a:pt x="1792156" y="166670"/>
                  </a:lnTo>
                  <a:lnTo>
                    <a:pt x="1833635" y="192512"/>
                  </a:lnTo>
                  <a:lnTo>
                    <a:pt x="1874088" y="220094"/>
                  </a:lnTo>
                  <a:lnTo>
                    <a:pt x="1913455" y="249393"/>
                  </a:lnTo>
                  <a:lnTo>
                    <a:pt x="1951680" y="280383"/>
                  </a:lnTo>
                  <a:lnTo>
                    <a:pt x="1988703" y="313041"/>
                  </a:lnTo>
                  <a:lnTo>
                    <a:pt x="2024468" y="347343"/>
                  </a:lnTo>
                  <a:lnTo>
                    <a:pt x="2058770" y="383108"/>
                  </a:lnTo>
                  <a:lnTo>
                    <a:pt x="2091428" y="420131"/>
                  </a:lnTo>
                  <a:lnTo>
                    <a:pt x="2122418" y="458356"/>
                  </a:lnTo>
                  <a:lnTo>
                    <a:pt x="2151717" y="497723"/>
                  </a:lnTo>
                  <a:lnTo>
                    <a:pt x="2179299" y="538175"/>
                  </a:lnTo>
                  <a:lnTo>
                    <a:pt x="2205141" y="579654"/>
                  </a:lnTo>
                  <a:lnTo>
                    <a:pt x="2229220" y="622102"/>
                  </a:lnTo>
                  <a:lnTo>
                    <a:pt x="2251510" y="665460"/>
                  </a:lnTo>
                  <a:lnTo>
                    <a:pt x="2271988" y="709671"/>
                  </a:lnTo>
                  <a:lnTo>
                    <a:pt x="2290630" y="754677"/>
                  </a:lnTo>
                  <a:lnTo>
                    <a:pt x="2307411" y="800419"/>
                  </a:lnTo>
                  <a:lnTo>
                    <a:pt x="2322309" y="846839"/>
                  </a:lnTo>
                  <a:lnTo>
                    <a:pt x="2335298" y="893880"/>
                  </a:lnTo>
                  <a:lnTo>
                    <a:pt x="2346355" y="941483"/>
                  </a:lnTo>
                  <a:lnTo>
                    <a:pt x="2355455" y="989591"/>
                  </a:lnTo>
                  <a:lnTo>
                    <a:pt x="2362575" y="1038145"/>
                  </a:lnTo>
                  <a:lnTo>
                    <a:pt x="2367690" y="1087087"/>
                  </a:lnTo>
                  <a:lnTo>
                    <a:pt x="2370777" y="1136360"/>
                  </a:lnTo>
                  <a:lnTo>
                    <a:pt x="2371811" y="1185904"/>
                  </a:lnTo>
                  <a:lnTo>
                    <a:pt x="2370870" y="1233601"/>
                  </a:lnTo>
                  <a:lnTo>
                    <a:pt x="2368068" y="1280819"/>
                  </a:lnTo>
                  <a:lnTo>
                    <a:pt x="2363443" y="1327524"/>
                  </a:lnTo>
                  <a:lnTo>
                    <a:pt x="2357028" y="1373680"/>
                  </a:lnTo>
                  <a:lnTo>
                    <a:pt x="2348860" y="1419252"/>
                  </a:lnTo>
                  <a:lnTo>
                    <a:pt x="2338975" y="1464204"/>
                  </a:lnTo>
                  <a:lnTo>
                    <a:pt x="2327406" y="1508501"/>
                  </a:lnTo>
                  <a:lnTo>
                    <a:pt x="2314191" y="1552107"/>
                  </a:lnTo>
                  <a:lnTo>
                    <a:pt x="2299364" y="1594987"/>
                  </a:lnTo>
                  <a:lnTo>
                    <a:pt x="2282960" y="1637105"/>
                  </a:lnTo>
                  <a:lnTo>
                    <a:pt x="2265016" y="1678427"/>
                  </a:lnTo>
                  <a:lnTo>
                    <a:pt x="2245566" y="1718917"/>
                  </a:lnTo>
                  <a:lnTo>
                    <a:pt x="2224646" y="1758538"/>
                  </a:lnTo>
                  <a:lnTo>
                    <a:pt x="2202292" y="1797257"/>
                  </a:lnTo>
                  <a:lnTo>
                    <a:pt x="2178539" y="1835037"/>
                  </a:lnTo>
                  <a:lnTo>
                    <a:pt x="2153421" y="1871843"/>
                  </a:lnTo>
                  <a:lnTo>
                    <a:pt x="2126976" y="1907639"/>
                  </a:lnTo>
                  <a:lnTo>
                    <a:pt x="2099238" y="1942390"/>
                  </a:lnTo>
                  <a:lnTo>
                    <a:pt x="2070242" y="1976062"/>
                  </a:lnTo>
                  <a:lnTo>
                    <a:pt x="2040024" y="2008617"/>
                  </a:lnTo>
                  <a:lnTo>
                    <a:pt x="2008620" y="2040022"/>
                  </a:lnTo>
                  <a:lnTo>
                    <a:pt x="1976064" y="2070239"/>
                  </a:lnTo>
                  <a:lnTo>
                    <a:pt x="1942393" y="2099235"/>
                  </a:lnTo>
                  <a:lnTo>
                    <a:pt x="1907641" y="2126973"/>
                  </a:lnTo>
                  <a:lnTo>
                    <a:pt x="1871845" y="2153419"/>
                  </a:lnTo>
                  <a:lnTo>
                    <a:pt x="1835039" y="2178536"/>
                  </a:lnTo>
                  <a:lnTo>
                    <a:pt x="1797259" y="2202289"/>
                  </a:lnTo>
                  <a:lnTo>
                    <a:pt x="1758540" y="2224644"/>
                  </a:lnTo>
                  <a:lnTo>
                    <a:pt x="1718919" y="2245563"/>
                  </a:lnTo>
                  <a:lnTo>
                    <a:pt x="1678429" y="2265013"/>
                  </a:lnTo>
                  <a:lnTo>
                    <a:pt x="1637108" y="2282957"/>
                  </a:lnTo>
                  <a:lnTo>
                    <a:pt x="1594989" y="2299361"/>
                  </a:lnTo>
                  <a:lnTo>
                    <a:pt x="1552109" y="2314188"/>
                  </a:lnTo>
                  <a:lnTo>
                    <a:pt x="1508503" y="2327404"/>
                  </a:lnTo>
                  <a:lnTo>
                    <a:pt x="1464206" y="2338972"/>
                  </a:lnTo>
                  <a:lnTo>
                    <a:pt x="1419254" y="2348858"/>
                  </a:lnTo>
                  <a:lnTo>
                    <a:pt x="1373682" y="2357026"/>
                  </a:lnTo>
                  <a:lnTo>
                    <a:pt x="1327526" y="2363440"/>
                  </a:lnTo>
                  <a:lnTo>
                    <a:pt x="1280821" y="2368066"/>
                  </a:lnTo>
                  <a:lnTo>
                    <a:pt x="1233602" y="2370867"/>
                  </a:lnTo>
                  <a:lnTo>
                    <a:pt x="1185906" y="2371809"/>
                  </a:lnTo>
                  <a:close/>
                </a:path>
              </a:pathLst>
            </a:custGeom>
            <a:solidFill>
              <a:srgbClr val="BBBE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681649" y="8214050"/>
              <a:ext cx="3083560" cy="1800860"/>
            </a:xfrm>
            <a:custGeom>
              <a:avLst/>
              <a:gdLst/>
              <a:ahLst/>
              <a:cxnLst/>
              <a:rect l="l" t="t" r="r" b="b"/>
              <a:pathLst>
                <a:path w="3083559" h="1800859">
                  <a:moveTo>
                    <a:pt x="3033862" y="1800804"/>
                  </a:moveTo>
                  <a:lnTo>
                    <a:pt x="2984288" y="1800250"/>
                  </a:lnTo>
                  <a:lnTo>
                    <a:pt x="2934805" y="1799041"/>
                  </a:lnTo>
                  <a:lnTo>
                    <a:pt x="2885418" y="1797180"/>
                  </a:lnTo>
                  <a:lnTo>
                    <a:pt x="2836134" y="1794669"/>
                  </a:lnTo>
                  <a:lnTo>
                    <a:pt x="2786957" y="1791511"/>
                  </a:lnTo>
                  <a:lnTo>
                    <a:pt x="2737894" y="1787708"/>
                  </a:lnTo>
                  <a:lnTo>
                    <a:pt x="2688950" y="1783265"/>
                  </a:lnTo>
                  <a:lnTo>
                    <a:pt x="2640131" y="1778184"/>
                  </a:lnTo>
                  <a:lnTo>
                    <a:pt x="2591441" y="1772467"/>
                  </a:lnTo>
                  <a:lnTo>
                    <a:pt x="2542887" y="1766117"/>
                  </a:lnTo>
                  <a:lnTo>
                    <a:pt x="2494474" y="1759138"/>
                  </a:lnTo>
                  <a:lnTo>
                    <a:pt x="2446208" y="1751531"/>
                  </a:lnTo>
                  <a:lnTo>
                    <a:pt x="2398095" y="1743301"/>
                  </a:lnTo>
                  <a:lnTo>
                    <a:pt x="2350139" y="1734450"/>
                  </a:lnTo>
                  <a:lnTo>
                    <a:pt x="2302346" y="1724980"/>
                  </a:lnTo>
                  <a:lnTo>
                    <a:pt x="2254723" y="1714895"/>
                  </a:lnTo>
                  <a:lnTo>
                    <a:pt x="2207274" y="1704197"/>
                  </a:lnTo>
                  <a:lnTo>
                    <a:pt x="2160005" y="1692889"/>
                  </a:lnTo>
                  <a:lnTo>
                    <a:pt x="2112921" y="1680975"/>
                  </a:lnTo>
                  <a:lnTo>
                    <a:pt x="2066029" y="1668456"/>
                  </a:lnTo>
                  <a:lnTo>
                    <a:pt x="2019333" y="1655336"/>
                  </a:lnTo>
                  <a:lnTo>
                    <a:pt x="1972840" y="1641618"/>
                  </a:lnTo>
                  <a:lnTo>
                    <a:pt x="1926555" y="1627305"/>
                  </a:lnTo>
                  <a:lnTo>
                    <a:pt x="1880483" y="1612399"/>
                  </a:lnTo>
                  <a:lnTo>
                    <a:pt x="1834629" y="1596903"/>
                  </a:lnTo>
                  <a:lnTo>
                    <a:pt x="1789001" y="1580820"/>
                  </a:lnTo>
                  <a:lnTo>
                    <a:pt x="1743602" y="1564153"/>
                  </a:lnTo>
                  <a:lnTo>
                    <a:pt x="1698439" y="1546905"/>
                  </a:lnTo>
                  <a:lnTo>
                    <a:pt x="1653517" y="1529078"/>
                  </a:lnTo>
                  <a:lnTo>
                    <a:pt x="1608842" y="1510676"/>
                  </a:lnTo>
                  <a:lnTo>
                    <a:pt x="1564419" y="1491702"/>
                  </a:lnTo>
                  <a:lnTo>
                    <a:pt x="1520254" y="1472157"/>
                  </a:lnTo>
                  <a:lnTo>
                    <a:pt x="1476352" y="1452046"/>
                  </a:lnTo>
                  <a:lnTo>
                    <a:pt x="1432719" y="1431371"/>
                  </a:lnTo>
                  <a:lnTo>
                    <a:pt x="1389361" y="1410134"/>
                  </a:lnTo>
                  <a:lnTo>
                    <a:pt x="1346282" y="1388339"/>
                  </a:lnTo>
                  <a:lnTo>
                    <a:pt x="1303490" y="1365989"/>
                  </a:lnTo>
                  <a:lnTo>
                    <a:pt x="1260988" y="1343086"/>
                  </a:lnTo>
                  <a:lnTo>
                    <a:pt x="1218783" y="1319633"/>
                  </a:lnTo>
                  <a:lnTo>
                    <a:pt x="1176880" y="1295633"/>
                  </a:lnTo>
                  <a:lnTo>
                    <a:pt x="1135285" y="1271089"/>
                  </a:lnTo>
                  <a:lnTo>
                    <a:pt x="1094004" y="1246004"/>
                  </a:lnTo>
                  <a:lnTo>
                    <a:pt x="1053041" y="1220380"/>
                  </a:lnTo>
                  <a:lnTo>
                    <a:pt x="1012403" y="1194221"/>
                  </a:lnTo>
                  <a:lnTo>
                    <a:pt x="972095" y="1167530"/>
                  </a:lnTo>
                  <a:lnTo>
                    <a:pt x="932122" y="1140308"/>
                  </a:lnTo>
                  <a:lnTo>
                    <a:pt x="892490" y="1112560"/>
                  </a:lnTo>
                  <a:lnTo>
                    <a:pt x="853206" y="1084287"/>
                  </a:lnTo>
                  <a:lnTo>
                    <a:pt x="814273" y="1055493"/>
                  </a:lnTo>
                  <a:lnTo>
                    <a:pt x="775698" y="1026181"/>
                  </a:lnTo>
                  <a:lnTo>
                    <a:pt x="737487" y="996353"/>
                  </a:lnTo>
                  <a:lnTo>
                    <a:pt x="699644" y="966013"/>
                  </a:lnTo>
                  <a:lnTo>
                    <a:pt x="662176" y="935163"/>
                  </a:lnTo>
                  <a:lnTo>
                    <a:pt x="625088" y="903806"/>
                  </a:lnTo>
                  <a:lnTo>
                    <a:pt x="588385" y="871945"/>
                  </a:lnTo>
                  <a:lnTo>
                    <a:pt x="552074" y="839582"/>
                  </a:lnTo>
                  <a:lnTo>
                    <a:pt x="516159" y="806721"/>
                  </a:lnTo>
                  <a:lnTo>
                    <a:pt x="480646" y="773365"/>
                  </a:lnTo>
                  <a:lnTo>
                    <a:pt x="445541" y="739516"/>
                  </a:lnTo>
                  <a:lnTo>
                    <a:pt x="410850" y="705177"/>
                  </a:lnTo>
                  <a:lnTo>
                    <a:pt x="376577" y="670351"/>
                  </a:lnTo>
                  <a:lnTo>
                    <a:pt x="342729" y="635041"/>
                  </a:lnTo>
                  <a:lnTo>
                    <a:pt x="309311" y="599249"/>
                  </a:lnTo>
                  <a:lnTo>
                    <a:pt x="276328" y="562980"/>
                  </a:lnTo>
                  <a:lnTo>
                    <a:pt x="243786" y="526234"/>
                  </a:lnTo>
                  <a:lnTo>
                    <a:pt x="211601" y="488908"/>
                  </a:lnTo>
                  <a:lnTo>
                    <a:pt x="180049" y="451328"/>
                  </a:lnTo>
                  <a:lnTo>
                    <a:pt x="148864" y="413174"/>
                  </a:lnTo>
                  <a:lnTo>
                    <a:pt x="118142" y="374555"/>
                  </a:lnTo>
                  <a:lnTo>
                    <a:pt x="87889" y="335474"/>
                  </a:lnTo>
                  <a:lnTo>
                    <a:pt x="58111" y="295936"/>
                  </a:lnTo>
                  <a:lnTo>
                    <a:pt x="28812" y="255942"/>
                  </a:lnTo>
                  <a:lnTo>
                    <a:pt x="0" y="215495"/>
                  </a:lnTo>
                  <a:lnTo>
                    <a:pt x="306798" y="0"/>
                  </a:lnTo>
                  <a:lnTo>
                    <a:pt x="335885" y="40761"/>
                  </a:lnTo>
                  <a:lnTo>
                    <a:pt x="365519" y="81010"/>
                  </a:lnTo>
                  <a:lnTo>
                    <a:pt x="395695" y="120744"/>
                  </a:lnTo>
                  <a:lnTo>
                    <a:pt x="426405" y="159958"/>
                  </a:lnTo>
                  <a:lnTo>
                    <a:pt x="457642" y="198649"/>
                  </a:lnTo>
                  <a:lnTo>
                    <a:pt x="489400" y="236813"/>
                  </a:lnTo>
                  <a:lnTo>
                    <a:pt x="521670" y="274446"/>
                  </a:lnTo>
                  <a:lnTo>
                    <a:pt x="554446" y="311546"/>
                  </a:lnTo>
                  <a:lnTo>
                    <a:pt x="587721" y="348108"/>
                  </a:lnTo>
                  <a:lnTo>
                    <a:pt x="621488" y="384129"/>
                  </a:lnTo>
                  <a:lnTo>
                    <a:pt x="655740" y="419605"/>
                  </a:lnTo>
                  <a:lnTo>
                    <a:pt x="690470" y="454533"/>
                  </a:lnTo>
                  <a:lnTo>
                    <a:pt x="725784" y="489016"/>
                  </a:lnTo>
                  <a:lnTo>
                    <a:pt x="761334" y="522728"/>
                  </a:lnTo>
                  <a:lnTo>
                    <a:pt x="797455" y="555988"/>
                  </a:lnTo>
                  <a:lnTo>
                    <a:pt x="834026" y="588686"/>
                  </a:lnTo>
                  <a:lnTo>
                    <a:pt x="871039" y="620817"/>
                  </a:lnTo>
                  <a:lnTo>
                    <a:pt x="908488" y="652377"/>
                  </a:lnTo>
                  <a:lnTo>
                    <a:pt x="946365" y="683364"/>
                  </a:lnTo>
                  <a:lnTo>
                    <a:pt x="984664" y="713774"/>
                  </a:lnTo>
                  <a:lnTo>
                    <a:pt x="1023377" y="743602"/>
                  </a:lnTo>
                  <a:lnTo>
                    <a:pt x="1062497" y="772846"/>
                  </a:lnTo>
                  <a:lnTo>
                    <a:pt x="1102018" y="801501"/>
                  </a:lnTo>
                  <a:lnTo>
                    <a:pt x="1141933" y="829565"/>
                  </a:lnTo>
                  <a:lnTo>
                    <a:pt x="1182233" y="857033"/>
                  </a:lnTo>
                  <a:lnTo>
                    <a:pt x="1222913" y="883902"/>
                  </a:lnTo>
                  <a:lnTo>
                    <a:pt x="1263965" y="910168"/>
                  </a:lnTo>
                  <a:lnTo>
                    <a:pt x="1305382" y="935827"/>
                  </a:lnTo>
                  <a:lnTo>
                    <a:pt x="1347157" y="960877"/>
                  </a:lnTo>
                  <a:lnTo>
                    <a:pt x="1389283" y="985313"/>
                  </a:lnTo>
                  <a:lnTo>
                    <a:pt x="1431754" y="1009132"/>
                  </a:lnTo>
                  <a:lnTo>
                    <a:pt x="1474561" y="1032330"/>
                  </a:lnTo>
                  <a:lnTo>
                    <a:pt x="1517698" y="1054903"/>
                  </a:lnTo>
                  <a:lnTo>
                    <a:pt x="1561159" y="1076848"/>
                  </a:lnTo>
                  <a:lnTo>
                    <a:pt x="1604935" y="1098162"/>
                  </a:lnTo>
                  <a:lnTo>
                    <a:pt x="1649019" y="1118840"/>
                  </a:lnTo>
                  <a:lnTo>
                    <a:pt x="1693406" y="1138880"/>
                  </a:lnTo>
                  <a:lnTo>
                    <a:pt x="1738087" y="1158276"/>
                  </a:lnTo>
                  <a:lnTo>
                    <a:pt x="1783056" y="1177027"/>
                  </a:lnTo>
                  <a:lnTo>
                    <a:pt x="1828306" y="1195127"/>
                  </a:lnTo>
                  <a:lnTo>
                    <a:pt x="1873829" y="1212575"/>
                  </a:lnTo>
                  <a:lnTo>
                    <a:pt x="1919619" y="1229365"/>
                  </a:lnTo>
                  <a:lnTo>
                    <a:pt x="1965669" y="1245494"/>
                  </a:lnTo>
                  <a:lnTo>
                    <a:pt x="2011971" y="1260959"/>
                  </a:lnTo>
                  <a:lnTo>
                    <a:pt x="2058518" y="1275757"/>
                  </a:lnTo>
                  <a:lnTo>
                    <a:pt x="2105304" y="1289882"/>
                  </a:lnTo>
                  <a:lnTo>
                    <a:pt x="2152321" y="1303333"/>
                  </a:lnTo>
                  <a:lnTo>
                    <a:pt x="2199562" y="1316105"/>
                  </a:lnTo>
                  <a:lnTo>
                    <a:pt x="2247021" y="1328194"/>
                  </a:lnTo>
                  <a:lnTo>
                    <a:pt x="2294690" y="1339597"/>
                  </a:lnTo>
                  <a:lnTo>
                    <a:pt x="2342562" y="1350311"/>
                  </a:lnTo>
                  <a:lnTo>
                    <a:pt x="2390631" y="1360331"/>
                  </a:lnTo>
                  <a:lnTo>
                    <a:pt x="2438888" y="1369655"/>
                  </a:lnTo>
                  <a:lnTo>
                    <a:pt x="2487328" y="1378278"/>
                  </a:lnTo>
                  <a:lnTo>
                    <a:pt x="2535942" y="1386196"/>
                  </a:lnTo>
                  <a:lnTo>
                    <a:pt x="2584725" y="1393407"/>
                  </a:lnTo>
                  <a:lnTo>
                    <a:pt x="2633668" y="1399907"/>
                  </a:lnTo>
                  <a:lnTo>
                    <a:pt x="2682766" y="1405692"/>
                  </a:lnTo>
                  <a:lnTo>
                    <a:pt x="2732010" y="1410758"/>
                  </a:lnTo>
                  <a:lnTo>
                    <a:pt x="2781394" y="1415102"/>
                  </a:lnTo>
                  <a:lnTo>
                    <a:pt x="2830911" y="1418720"/>
                  </a:lnTo>
                  <a:lnTo>
                    <a:pt x="2880554" y="1421609"/>
                  </a:lnTo>
                  <a:lnTo>
                    <a:pt x="2930315" y="1423764"/>
                  </a:lnTo>
                  <a:lnTo>
                    <a:pt x="2980188" y="1425183"/>
                  </a:lnTo>
                  <a:lnTo>
                    <a:pt x="3030166" y="1425861"/>
                  </a:lnTo>
                  <a:lnTo>
                    <a:pt x="3080242" y="1425861"/>
                  </a:lnTo>
                  <a:lnTo>
                    <a:pt x="3083522" y="1800699"/>
                  </a:lnTo>
                  <a:lnTo>
                    <a:pt x="3033862" y="1800804"/>
                  </a:lnTo>
                  <a:close/>
                </a:path>
                <a:path w="3083559" h="1800859">
                  <a:moveTo>
                    <a:pt x="3080242" y="1425861"/>
                  </a:moveTo>
                  <a:lnTo>
                    <a:pt x="3030166" y="1425861"/>
                  </a:lnTo>
                  <a:lnTo>
                    <a:pt x="3080241" y="1425796"/>
                  </a:lnTo>
                  <a:close/>
                </a:path>
              </a:pathLst>
            </a:custGeom>
            <a:solidFill>
              <a:srgbClr val="F39B1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681652" y="8214050"/>
              <a:ext cx="3083560" cy="1800860"/>
            </a:xfrm>
            <a:custGeom>
              <a:avLst/>
              <a:gdLst/>
              <a:ahLst/>
              <a:cxnLst/>
              <a:rect l="l" t="t" r="r" b="b"/>
              <a:pathLst>
                <a:path w="3083559" h="1800859">
                  <a:moveTo>
                    <a:pt x="3033862" y="1800804"/>
                  </a:moveTo>
                  <a:lnTo>
                    <a:pt x="2984287" y="1800250"/>
                  </a:lnTo>
                  <a:lnTo>
                    <a:pt x="2934804" y="1799041"/>
                  </a:lnTo>
                  <a:lnTo>
                    <a:pt x="2885417" y="1797180"/>
                  </a:lnTo>
                  <a:lnTo>
                    <a:pt x="2836133" y="1794669"/>
                  </a:lnTo>
                  <a:lnTo>
                    <a:pt x="2786957" y="1791511"/>
                  </a:lnTo>
                  <a:lnTo>
                    <a:pt x="2737894" y="1787708"/>
                  </a:lnTo>
                  <a:lnTo>
                    <a:pt x="2688949" y="1783265"/>
                  </a:lnTo>
                  <a:lnTo>
                    <a:pt x="2640130" y="1778184"/>
                  </a:lnTo>
                  <a:lnTo>
                    <a:pt x="2591440" y="1772467"/>
                  </a:lnTo>
                  <a:lnTo>
                    <a:pt x="2542887" y="1766117"/>
                  </a:lnTo>
                  <a:lnTo>
                    <a:pt x="2494474" y="1759138"/>
                  </a:lnTo>
                  <a:lnTo>
                    <a:pt x="2446208" y="1751531"/>
                  </a:lnTo>
                  <a:lnTo>
                    <a:pt x="2398094" y="1743301"/>
                  </a:lnTo>
                  <a:lnTo>
                    <a:pt x="2350138" y="1734450"/>
                  </a:lnTo>
                  <a:lnTo>
                    <a:pt x="2302346" y="1724980"/>
                  </a:lnTo>
                  <a:lnTo>
                    <a:pt x="2254722" y="1714895"/>
                  </a:lnTo>
                  <a:lnTo>
                    <a:pt x="2207273" y="1704197"/>
                  </a:lnTo>
                  <a:lnTo>
                    <a:pt x="2160004" y="1692889"/>
                  </a:lnTo>
                  <a:lnTo>
                    <a:pt x="2112921" y="1680975"/>
                  </a:lnTo>
                  <a:lnTo>
                    <a:pt x="2066028" y="1668456"/>
                  </a:lnTo>
                  <a:lnTo>
                    <a:pt x="2019333" y="1655336"/>
                  </a:lnTo>
                  <a:lnTo>
                    <a:pt x="1972840" y="1641618"/>
                  </a:lnTo>
                  <a:lnTo>
                    <a:pt x="1926554" y="1627305"/>
                  </a:lnTo>
                  <a:lnTo>
                    <a:pt x="1880482" y="1612399"/>
                  </a:lnTo>
                  <a:lnTo>
                    <a:pt x="1834629" y="1596903"/>
                  </a:lnTo>
                  <a:lnTo>
                    <a:pt x="1789000" y="1580820"/>
                  </a:lnTo>
                  <a:lnTo>
                    <a:pt x="1743602" y="1564153"/>
                  </a:lnTo>
                  <a:lnTo>
                    <a:pt x="1698439" y="1546905"/>
                  </a:lnTo>
                  <a:lnTo>
                    <a:pt x="1653517" y="1529078"/>
                  </a:lnTo>
                  <a:lnTo>
                    <a:pt x="1608842" y="1510676"/>
                  </a:lnTo>
                  <a:lnTo>
                    <a:pt x="1564419" y="1491702"/>
                  </a:lnTo>
                  <a:lnTo>
                    <a:pt x="1520254" y="1472157"/>
                  </a:lnTo>
                  <a:lnTo>
                    <a:pt x="1476352" y="1452046"/>
                  </a:lnTo>
                  <a:lnTo>
                    <a:pt x="1432719" y="1431371"/>
                  </a:lnTo>
                  <a:lnTo>
                    <a:pt x="1389361" y="1410134"/>
                  </a:lnTo>
                  <a:lnTo>
                    <a:pt x="1346282" y="1388339"/>
                  </a:lnTo>
                  <a:lnTo>
                    <a:pt x="1303489" y="1365989"/>
                  </a:lnTo>
                  <a:lnTo>
                    <a:pt x="1260988" y="1343086"/>
                  </a:lnTo>
                  <a:lnTo>
                    <a:pt x="1218783" y="1319633"/>
                  </a:lnTo>
                  <a:lnTo>
                    <a:pt x="1176880" y="1295633"/>
                  </a:lnTo>
                  <a:lnTo>
                    <a:pt x="1135285" y="1271089"/>
                  </a:lnTo>
                  <a:lnTo>
                    <a:pt x="1094004" y="1246004"/>
                  </a:lnTo>
                  <a:lnTo>
                    <a:pt x="1053041" y="1220380"/>
                  </a:lnTo>
                  <a:lnTo>
                    <a:pt x="1012403" y="1194221"/>
                  </a:lnTo>
                  <a:lnTo>
                    <a:pt x="972094" y="1167530"/>
                  </a:lnTo>
                  <a:lnTo>
                    <a:pt x="932122" y="1140308"/>
                  </a:lnTo>
                  <a:lnTo>
                    <a:pt x="892490" y="1112560"/>
                  </a:lnTo>
                  <a:lnTo>
                    <a:pt x="853205" y="1084287"/>
                  </a:lnTo>
                  <a:lnTo>
                    <a:pt x="814273" y="1055493"/>
                  </a:lnTo>
                  <a:lnTo>
                    <a:pt x="775698" y="1026181"/>
                  </a:lnTo>
                  <a:lnTo>
                    <a:pt x="737486" y="996353"/>
                  </a:lnTo>
                  <a:lnTo>
                    <a:pt x="699644" y="966013"/>
                  </a:lnTo>
                  <a:lnTo>
                    <a:pt x="662176" y="935163"/>
                  </a:lnTo>
                  <a:lnTo>
                    <a:pt x="625088" y="903806"/>
                  </a:lnTo>
                  <a:lnTo>
                    <a:pt x="588385" y="871945"/>
                  </a:lnTo>
                  <a:lnTo>
                    <a:pt x="552073" y="839582"/>
                  </a:lnTo>
                  <a:lnTo>
                    <a:pt x="516159" y="806721"/>
                  </a:lnTo>
                  <a:lnTo>
                    <a:pt x="480646" y="773365"/>
                  </a:lnTo>
                  <a:lnTo>
                    <a:pt x="445541" y="739516"/>
                  </a:lnTo>
                  <a:lnTo>
                    <a:pt x="410850" y="705177"/>
                  </a:lnTo>
                  <a:lnTo>
                    <a:pt x="376577" y="670351"/>
                  </a:lnTo>
                  <a:lnTo>
                    <a:pt x="342729" y="635041"/>
                  </a:lnTo>
                  <a:lnTo>
                    <a:pt x="309311" y="599249"/>
                  </a:lnTo>
                  <a:lnTo>
                    <a:pt x="276328" y="562980"/>
                  </a:lnTo>
                  <a:lnTo>
                    <a:pt x="243786" y="526234"/>
                  </a:lnTo>
                  <a:lnTo>
                    <a:pt x="211601" y="488908"/>
                  </a:lnTo>
                  <a:lnTo>
                    <a:pt x="180049" y="451328"/>
                  </a:lnTo>
                  <a:lnTo>
                    <a:pt x="148864" y="413174"/>
                  </a:lnTo>
                  <a:lnTo>
                    <a:pt x="118142" y="374555"/>
                  </a:lnTo>
                  <a:lnTo>
                    <a:pt x="87889" y="335474"/>
                  </a:lnTo>
                  <a:lnTo>
                    <a:pt x="58111" y="295936"/>
                  </a:lnTo>
                  <a:lnTo>
                    <a:pt x="28812" y="255942"/>
                  </a:lnTo>
                  <a:lnTo>
                    <a:pt x="0" y="215495"/>
                  </a:lnTo>
                  <a:lnTo>
                    <a:pt x="306797" y="0"/>
                  </a:lnTo>
                  <a:lnTo>
                    <a:pt x="335884" y="40761"/>
                  </a:lnTo>
                  <a:lnTo>
                    <a:pt x="365519" y="81010"/>
                  </a:lnTo>
                  <a:lnTo>
                    <a:pt x="395694" y="120744"/>
                  </a:lnTo>
                  <a:lnTo>
                    <a:pt x="426405" y="159958"/>
                  </a:lnTo>
                  <a:lnTo>
                    <a:pt x="457642" y="198649"/>
                  </a:lnTo>
                  <a:lnTo>
                    <a:pt x="489399" y="236813"/>
                  </a:lnTo>
                  <a:lnTo>
                    <a:pt x="521669" y="274446"/>
                  </a:lnTo>
                  <a:lnTo>
                    <a:pt x="554445" y="311546"/>
                  </a:lnTo>
                  <a:lnTo>
                    <a:pt x="587721" y="348108"/>
                  </a:lnTo>
                  <a:lnTo>
                    <a:pt x="621488" y="384129"/>
                  </a:lnTo>
                  <a:lnTo>
                    <a:pt x="655739" y="419605"/>
                  </a:lnTo>
                  <a:lnTo>
                    <a:pt x="690469" y="454533"/>
                  </a:lnTo>
                  <a:lnTo>
                    <a:pt x="725784" y="489016"/>
                  </a:lnTo>
                  <a:lnTo>
                    <a:pt x="761334" y="522728"/>
                  </a:lnTo>
                  <a:lnTo>
                    <a:pt x="797455" y="555988"/>
                  </a:lnTo>
                  <a:lnTo>
                    <a:pt x="834025" y="588686"/>
                  </a:lnTo>
                  <a:lnTo>
                    <a:pt x="871039" y="620817"/>
                  </a:lnTo>
                  <a:lnTo>
                    <a:pt x="908487" y="652377"/>
                  </a:lnTo>
                  <a:lnTo>
                    <a:pt x="946365" y="683364"/>
                  </a:lnTo>
                  <a:lnTo>
                    <a:pt x="984663" y="713774"/>
                  </a:lnTo>
                  <a:lnTo>
                    <a:pt x="1023377" y="743602"/>
                  </a:lnTo>
                  <a:lnTo>
                    <a:pt x="1062497" y="772846"/>
                  </a:lnTo>
                  <a:lnTo>
                    <a:pt x="1102018" y="801501"/>
                  </a:lnTo>
                  <a:lnTo>
                    <a:pt x="1141932" y="829565"/>
                  </a:lnTo>
                  <a:lnTo>
                    <a:pt x="1182233" y="857033"/>
                  </a:lnTo>
                  <a:lnTo>
                    <a:pt x="1222913" y="883902"/>
                  </a:lnTo>
                  <a:lnTo>
                    <a:pt x="1263965" y="910168"/>
                  </a:lnTo>
                  <a:lnTo>
                    <a:pt x="1305382" y="935827"/>
                  </a:lnTo>
                  <a:lnTo>
                    <a:pt x="1347157" y="960877"/>
                  </a:lnTo>
                  <a:lnTo>
                    <a:pt x="1389283" y="985313"/>
                  </a:lnTo>
                  <a:lnTo>
                    <a:pt x="1431754" y="1009132"/>
                  </a:lnTo>
                  <a:lnTo>
                    <a:pt x="1474561" y="1032330"/>
                  </a:lnTo>
                  <a:lnTo>
                    <a:pt x="1517698" y="1054903"/>
                  </a:lnTo>
                  <a:lnTo>
                    <a:pt x="1561158" y="1076848"/>
                  </a:lnTo>
                  <a:lnTo>
                    <a:pt x="1604934" y="1098162"/>
                  </a:lnTo>
                  <a:lnTo>
                    <a:pt x="1649019" y="1118840"/>
                  </a:lnTo>
                  <a:lnTo>
                    <a:pt x="1693406" y="1138880"/>
                  </a:lnTo>
                  <a:lnTo>
                    <a:pt x="1738087" y="1158276"/>
                  </a:lnTo>
                  <a:lnTo>
                    <a:pt x="1783056" y="1177027"/>
                  </a:lnTo>
                  <a:lnTo>
                    <a:pt x="1828306" y="1195127"/>
                  </a:lnTo>
                  <a:lnTo>
                    <a:pt x="1873829" y="1212575"/>
                  </a:lnTo>
                  <a:lnTo>
                    <a:pt x="1919619" y="1229365"/>
                  </a:lnTo>
                  <a:lnTo>
                    <a:pt x="1965669" y="1245494"/>
                  </a:lnTo>
                  <a:lnTo>
                    <a:pt x="2011970" y="1260959"/>
                  </a:lnTo>
                  <a:lnTo>
                    <a:pt x="2058518" y="1275757"/>
                  </a:lnTo>
                  <a:lnTo>
                    <a:pt x="2105304" y="1289882"/>
                  </a:lnTo>
                  <a:lnTo>
                    <a:pt x="2152321" y="1303333"/>
                  </a:lnTo>
                  <a:lnTo>
                    <a:pt x="2199562" y="1316105"/>
                  </a:lnTo>
                  <a:lnTo>
                    <a:pt x="2247021" y="1328194"/>
                  </a:lnTo>
                  <a:lnTo>
                    <a:pt x="2294690" y="1339597"/>
                  </a:lnTo>
                  <a:lnTo>
                    <a:pt x="2342562" y="1350311"/>
                  </a:lnTo>
                  <a:lnTo>
                    <a:pt x="2390631" y="1360331"/>
                  </a:lnTo>
                  <a:lnTo>
                    <a:pt x="2438888" y="1369655"/>
                  </a:lnTo>
                  <a:lnTo>
                    <a:pt x="2487328" y="1378278"/>
                  </a:lnTo>
                  <a:lnTo>
                    <a:pt x="2535942" y="1386196"/>
                  </a:lnTo>
                  <a:lnTo>
                    <a:pt x="2584725" y="1393407"/>
                  </a:lnTo>
                  <a:lnTo>
                    <a:pt x="2633668" y="1399907"/>
                  </a:lnTo>
                  <a:lnTo>
                    <a:pt x="2682766" y="1405692"/>
                  </a:lnTo>
                  <a:lnTo>
                    <a:pt x="2732010" y="1410758"/>
                  </a:lnTo>
                  <a:lnTo>
                    <a:pt x="2781394" y="1415102"/>
                  </a:lnTo>
                  <a:lnTo>
                    <a:pt x="2830911" y="1418720"/>
                  </a:lnTo>
                  <a:lnTo>
                    <a:pt x="2880554" y="1421609"/>
                  </a:lnTo>
                  <a:lnTo>
                    <a:pt x="2930315" y="1423764"/>
                  </a:lnTo>
                  <a:lnTo>
                    <a:pt x="2980188" y="1425183"/>
                  </a:lnTo>
                  <a:lnTo>
                    <a:pt x="3030166" y="1425861"/>
                  </a:lnTo>
                  <a:lnTo>
                    <a:pt x="3080242" y="1425861"/>
                  </a:lnTo>
                  <a:lnTo>
                    <a:pt x="3083522" y="1800699"/>
                  </a:lnTo>
                  <a:lnTo>
                    <a:pt x="3033862" y="1800804"/>
                  </a:lnTo>
                  <a:close/>
                </a:path>
                <a:path w="3083559" h="1800859">
                  <a:moveTo>
                    <a:pt x="3080242" y="1425861"/>
                  </a:moveTo>
                  <a:lnTo>
                    <a:pt x="3030166" y="1425861"/>
                  </a:lnTo>
                  <a:lnTo>
                    <a:pt x="3080241" y="1425796"/>
                  </a:lnTo>
                  <a:close/>
                </a:path>
              </a:pathLst>
            </a:custGeom>
            <a:solidFill>
              <a:srgbClr val="16A0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0058822" y="2570647"/>
              <a:ext cx="3083560" cy="1800860"/>
            </a:xfrm>
            <a:custGeom>
              <a:avLst/>
              <a:gdLst/>
              <a:ahLst/>
              <a:cxnLst/>
              <a:rect l="l" t="t" r="r" b="b"/>
              <a:pathLst>
                <a:path w="3083559" h="1800860">
                  <a:moveTo>
                    <a:pt x="3280" y="375007"/>
                  </a:moveTo>
                  <a:lnTo>
                    <a:pt x="0" y="104"/>
                  </a:lnTo>
                  <a:lnTo>
                    <a:pt x="49660" y="0"/>
                  </a:lnTo>
                  <a:lnTo>
                    <a:pt x="99234" y="553"/>
                  </a:lnTo>
                  <a:lnTo>
                    <a:pt x="148717" y="1762"/>
                  </a:lnTo>
                  <a:lnTo>
                    <a:pt x="198104" y="3623"/>
                  </a:lnTo>
                  <a:lnTo>
                    <a:pt x="247388" y="6135"/>
                  </a:lnTo>
                  <a:lnTo>
                    <a:pt x="296565" y="9293"/>
                  </a:lnTo>
                  <a:lnTo>
                    <a:pt x="345628" y="13095"/>
                  </a:lnTo>
                  <a:lnTo>
                    <a:pt x="394572" y="17538"/>
                  </a:lnTo>
                  <a:lnTo>
                    <a:pt x="443391" y="22620"/>
                  </a:lnTo>
                  <a:lnTo>
                    <a:pt x="492081" y="28337"/>
                  </a:lnTo>
                  <a:lnTo>
                    <a:pt x="540635" y="34686"/>
                  </a:lnTo>
                  <a:lnTo>
                    <a:pt x="589047" y="41666"/>
                  </a:lnTo>
                  <a:lnTo>
                    <a:pt x="637313" y="49272"/>
                  </a:lnTo>
                  <a:lnTo>
                    <a:pt x="685427" y="57502"/>
                  </a:lnTo>
                  <a:lnTo>
                    <a:pt x="733383" y="66354"/>
                  </a:lnTo>
                  <a:lnTo>
                    <a:pt x="781175" y="75823"/>
                  </a:lnTo>
                  <a:lnTo>
                    <a:pt x="828799" y="85909"/>
                  </a:lnTo>
                  <a:lnTo>
                    <a:pt x="876248" y="96606"/>
                  </a:lnTo>
                  <a:lnTo>
                    <a:pt x="923517" y="107914"/>
                  </a:lnTo>
                  <a:lnTo>
                    <a:pt x="970600" y="119829"/>
                  </a:lnTo>
                  <a:lnTo>
                    <a:pt x="1017493" y="132347"/>
                  </a:lnTo>
                  <a:lnTo>
                    <a:pt x="1064188" y="145467"/>
                  </a:lnTo>
                  <a:lnTo>
                    <a:pt x="1110682" y="159185"/>
                  </a:lnTo>
                  <a:lnTo>
                    <a:pt x="1156967" y="173498"/>
                  </a:lnTo>
                  <a:lnTo>
                    <a:pt x="1203039" y="188405"/>
                  </a:lnTo>
                  <a:lnTo>
                    <a:pt x="1248892" y="203901"/>
                  </a:lnTo>
                  <a:lnTo>
                    <a:pt x="1294521" y="219983"/>
                  </a:lnTo>
                  <a:lnTo>
                    <a:pt x="1339920" y="236650"/>
                  </a:lnTo>
                  <a:lnTo>
                    <a:pt x="1385083" y="253899"/>
                  </a:lnTo>
                  <a:lnTo>
                    <a:pt x="1430005" y="271725"/>
                  </a:lnTo>
                  <a:lnTo>
                    <a:pt x="1474680" y="290127"/>
                  </a:lnTo>
                  <a:lnTo>
                    <a:pt x="1519103" y="309102"/>
                  </a:lnTo>
                  <a:lnTo>
                    <a:pt x="1563268" y="328646"/>
                  </a:lnTo>
                  <a:lnTo>
                    <a:pt x="1607170" y="348757"/>
                  </a:lnTo>
                  <a:lnTo>
                    <a:pt x="1650803" y="369433"/>
                  </a:lnTo>
                  <a:lnTo>
                    <a:pt x="1662051" y="374942"/>
                  </a:lnTo>
                  <a:lnTo>
                    <a:pt x="53355" y="374942"/>
                  </a:lnTo>
                  <a:lnTo>
                    <a:pt x="3280" y="375007"/>
                  </a:lnTo>
                  <a:close/>
                </a:path>
                <a:path w="3083559" h="1800860">
                  <a:moveTo>
                    <a:pt x="2776723" y="1800804"/>
                  </a:moveTo>
                  <a:lnTo>
                    <a:pt x="2747637" y="1760042"/>
                  </a:lnTo>
                  <a:lnTo>
                    <a:pt x="2718002" y="1719793"/>
                  </a:lnTo>
                  <a:lnTo>
                    <a:pt x="2687826" y="1680059"/>
                  </a:lnTo>
                  <a:lnTo>
                    <a:pt x="2657116" y="1640845"/>
                  </a:lnTo>
                  <a:lnTo>
                    <a:pt x="2625879" y="1602155"/>
                  </a:lnTo>
                  <a:lnTo>
                    <a:pt x="2594122" y="1563990"/>
                  </a:lnTo>
                  <a:lnTo>
                    <a:pt x="2561852" y="1526357"/>
                  </a:lnTo>
                  <a:lnTo>
                    <a:pt x="2529076" y="1489257"/>
                  </a:lnTo>
                  <a:lnTo>
                    <a:pt x="2495800" y="1452695"/>
                  </a:lnTo>
                  <a:lnTo>
                    <a:pt x="2462033" y="1416674"/>
                  </a:lnTo>
                  <a:lnTo>
                    <a:pt x="2427781" y="1381198"/>
                  </a:lnTo>
                  <a:lnTo>
                    <a:pt x="2393052" y="1346271"/>
                  </a:lnTo>
                  <a:lnTo>
                    <a:pt x="2357738" y="1311787"/>
                  </a:lnTo>
                  <a:lnTo>
                    <a:pt x="2322187" y="1278075"/>
                  </a:lnTo>
                  <a:lnTo>
                    <a:pt x="2286066" y="1244815"/>
                  </a:lnTo>
                  <a:lnTo>
                    <a:pt x="2249496" y="1212118"/>
                  </a:lnTo>
                  <a:lnTo>
                    <a:pt x="2212483" y="1179987"/>
                  </a:lnTo>
                  <a:lnTo>
                    <a:pt x="2175034" y="1148426"/>
                  </a:lnTo>
                  <a:lnTo>
                    <a:pt x="2137157" y="1117439"/>
                  </a:lnTo>
                  <a:lnTo>
                    <a:pt x="2098858" y="1087030"/>
                  </a:lnTo>
                  <a:lnTo>
                    <a:pt x="2060145" y="1057201"/>
                  </a:lnTo>
                  <a:lnTo>
                    <a:pt x="2021024" y="1027958"/>
                  </a:lnTo>
                  <a:lnTo>
                    <a:pt x="1981503" y="999302"/>
                  </a:lnTo>
                  <a:lnTo>
                    <a:pt x="1941589" y="971239"/>
                  </a:lnTo>
                  <a:lnTo>
                    <a:pt x="1901288" y="943771"/>
                  </a:lnTo>
                  <a:lnTo>
                    <a:pt x="1860609" y="916902"/>
                  </a:lnTo>
                  <a:lnTo>
                    <a:pt x="1819557" y="890636"/>
                  </a:lnTo>
                  <a:lnTo>
                    <a:pt x="1778140" y="864976"/>
                  </a:lnTo>
                  <a:lnTo>
                    <a:pt x="1736364" y="839926"/>
                  </a:lnTo>
                  <a:lnTo>
                    <a:pt x="1694238" y="815490"/>
                  </a:lnTo>
                  <a:lnTo>
                    <a:pt x="1651768" y="791672"/>
                  </a:lnTo>
                  <a:lnTo>
                    <a:pt x="1608960" y="768474"/>
                  </a:lnTo>
                  <a:lnTo>
                    <a:pt x="1565823" y="745900"/>
                  </a:lnTo>
                  <a:lnTo>
                    <a:pt x="1522363" y="723955"/>
                  </a:lnTo>
                  <a:lnTo>
                    <a:pt x="1478587" y="702641"/>
                  </a:lnTo>
                  <a:lnTo>
                    <a:pt x="1434502" y="681963"/>
                  </a:lnTo>
                  <a:lnTo>
                    <a:pt x="1390116" y="661924"/>
                  </a:lnTo>
                  <a:lnTo>
                    <a:pt x="1345434" y="642527"/>
                  </a:lnTo>
                  <a:lnTo>
                    <a:pt x="1300465" y="623777"/>
                  </a:lnTo>
                  <a:lnTo>
                    <a:pt x="1255215" y="605676"/>
                  </a:lnTo>
                  <a:lnTo>
                    <a:pt x="1209692" y="588229"/>
                  </a:lnTo>
                  <a:lnTo>
                    <a:pt x="1163902" y="571439"/>
                  </a:lnTo>
                  <a:lnTo>
                    <a:pt x="1117853" y="555309"/>
                  </a:lnTo>
                  <a:lnTo>
                    <a:pt x="1071551" y="539844"/>
                  </a:lnTo>
                  <a:lnTo>
                    <a:pt x="1025003" y="525047"/>
                  </a:lnTo>
                  <a:lnTo>
                    <a:pt x="978218" y="510921"/>
                  </a:lnTo>
                  <a:lnTo>
                    <a:pt x="931200" y="497471"/>
                  </a:lnTo>
                  <a:lnTo>
                    <a:pt x="883959" y="484699"/>
                  </a:lnTo>
                  <a:lnTo>
                    <a:pt x="836500" y="472610"/>
                  </a:lnTo>
                  <a:lnTo>
                    <a:pt x="788831" y="461206"/>
                  </a:lnTo>
                  <a:lnTo>
                    <a:pt x="740959" y="450493"/>
                  </a:lnTo>
                  <a:lnTo>
                    <a:pt x="692891" y="440472"/>
                  </a:lnTo>
                  <a:lnTo>
                    <a:pt x="644633" y="431149"/>
                  </a:lnTo>
                  <a:lnTo>
                    <a:pt x="596194" y="422526"/>
                  </a:lnTo>
                  <a:lnTo>
                    <a:pt x="547579" y="414607"/>
                  </a:lnTo>
                  <a:lnTo>
                    <a:pt x="498796" y="407396"/>
                  </a:lnTo>
                  <a:lnTo>
                    <a:pt x="449853" y="400896"/>
                  </a:lnTo>
                  <a:lnTo>
                    <a:pt x="400756" y="395111"/>
                  </a:lnTo>
                  <a:lnTo>
                    <a:pt x="351511" y="390045"/>
                  </a:lnTo>
                  <a:lnTo>
                    <a:pt x="302127" y="385701"/>
                  </a:lnTo>
                  <a:lnTo>
                    <a:pt x="252610" y="382083"/>
                  </a:lnTo>
                  <a:lnTo>
                    <a:pt x="202967" y="379195"/>
                  </a:lnTo>
                  <a:lnTo>
                    <a:pt x="153206" y="377039"/>
                  </a:lnTo>
                  <a:lnTo>
                    <a:pt x="103333" y="375620"/>
                  </a:lnTo>
                  <a:lnTo>
                    <a:pt x="53355" y="374942"/>
                  </a:lnTo>
                  <a:lnTo>
                    <a:pt x="1662051" y="374942"/>
                  </a:lnTo>
                  <a:lnTo>
                    <a:pt x="1737239" y="412464"/>
                  </a:lnTo>
                  <a:lnTo>
                    <a:pt x="1780032" y="434815"/>
                  </a:lnTo>
                  <a:lnTo>
                    <a:pt x="1822534" y="457718"/>
                  </a:lnTo>
                  <a:lnTo>
                    <a:pt x="1864739" y="481171"/>
                  </a:lnTo>
                  <a:lnTo>
                    <a:pt x="1906641" y="505170"/>
                  </a:lnTo>
                  <a:lnTo>
                    <a:pt x="1948236" y="529714"/>
                  </a:lnTo>
                  <a:lnTo>
                    <a:pt x="1989518" y="554800"/>
                  </a:lnTo>
                  <a:lnTo>
                    <a:pt x="2030481" y="580423"/>
                  </a:lnTo>
                  <a:lnTo>
                    <a:pt x="2071119" y="606582"/>
                  </a:lnTo>
                  <a:lnTo>
                    <a:pt x="2111427" y="633274"/>
                  </a:lnTo>
                  <a:lnTo>
                    <a:pt x="2151400" y="660495"/>
                  </a:lnTo>
                  <a:lnTo>
                    <a:pt x="2191031" y="688244"/>
                  </a:lnTo>
                  <a:lnTo>
                    <a:pt x="2230316" y="716516"/>
                  </a:lnTo>
                  <a:lnTo>
                    <a:pt x="2269249" y="745310"/>
                  </a:lnTo>
                  <a:lnTo>
                    <a:pt x="2307824" y="774622"/>
                  </a:lnTo>
                  <a:lnTo>
                    <a:pt x="2346035" y="804450"/>
                  </a:lnTo>
                  <a:lnTo>
                    <a:pt x="2383878" y="834790"/>
                  </a:lnTo>
                  <a:lnTo>
                    <a:pt x="2421346" y="865641"/>
                  </a:lnTo>
                  <a:lnTo>
                    <a:pt x="2458434" y="896998"/>
                  </a:lnTo>
                  <a:lnTo>
                    <a:pt x="2495137" y="928859"/>
                  </a:lnTo>
                  <a:lnTo>
                    <a:pt x="2531448" y="961221"/>
                  </a:lnTo>
                  <a:lnTo>
                    <a:pt x="2567363" y="994082"/>
                  </a:lnTo>
                  <a:lnTo>
                    <a:pt x="2602876" y="1027439"/>
                  </a:lnTo>
                  <a:lnTo>
                    <a:pt x="2637981" y="1061288"/>
                  </a:lnTo>
                  <a:lnTo>
                    <a:pt x="2672672" y="1095627"/>
                  </a:lnTo>
                  <a:lnTo>
                    <a:pt x="2706945" y="1130453"/>
                  </a:lnTo>
                  <a:lnTo>
                    <a:pt x="2740793" y="1165763"/>
                  </a:lnTo>
                  <a:lnTo>
                    <a:pt x="2774211" y="1201554"/>
                  </a:lnTo>
                  <a:lnTo>
                    <a:pt x="2807194" y="1237824"/>
                  </a:lnTo>
                  <a:lnTo>
                    <a:pt x="2839735" y="1274569"/>
                  </a:lnTo>
                  <a:lnTo>
                    <a:pt x="2871921" y="1311895"/>
                  </a:lnTo>
                  <a:lnTo>
                    <a:pt x="2903473" y="1349475"/>
                  </a:lnTo>
                  <a:lnTo>
                    <a:pt x="2934658" y="1387630"/>
                  </a:lnTo>
                  <a:lnTo>
                    <a:pt x="2965380" y="1426249"/>
                  </a:lnTo>
                  <a:lnTo>
                    <a:pt x="2995633" y="1465329"/>
                  </a:lnTo>
                  <a:lnTo>
                    <a:pt x="3025411" y="1504868"/>
                  </a:lnTo>
                  <a:lnTo>
                    <a:pt x="3054709" y="1544862"/>
                  </a:lnTo>
                  <a:lnTo>
                    <a:pt x="3083522" y="1585309"/>
                  </a:lnTo>
                  <a:lnTo>
                    <a:pt x="2776723" y="1800804"/>
                  </a:lnTo>
                  <a:close/>
                </a:path>
              </a:pathLst>
            </a:custGeom>
            <a:solidFill>
              <a:srgbClr val="51E7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339633" y="4182180"/>
              <a:ext cx="4937401" cy="4070529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4231398" y="3678316"/>
              <a:ext cx="2362200" cy="687705"/>
            </a:xfrm>
            <a:custGeom>
              <a:avLst/>
              <a:gdLst/>
              <a:ahLst/>
              <a:cxnLst/>
              <a:rect l="l" t="t" r="r" b="b"/>
              <a:pathLst>
                <a:path w="2362200" h="687704">
                  <a:moveTo>
                    <a:pt x="2361931" y="687505"/>
                  </a:moveTo>
                  <a:lnTo>
                    <a:pt x="2361931" y="0"/>
                  </a:lnTo>
                  <a:lnTo>
                    <a:pt x="0" y="0"/>
                  </a:lnTo>
                </a:path>
              </a:pathLst>
            </a:custGeom>
            <a:ln w="15706">
              <a:solidFill>
                <a:srgbClr val="16A08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75175" y="4353317"/>
              <a:ext cx="66758" cy="66758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52268" y="3644520"/>
              <a:ext cx="86983" cy="67591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5082511" y="8276193"/>
              <a:ext cx="1437640" cy="1528445"/>
            </a:xfrm>
            <a:custGeom>
              <a:avLst/>
              <a:gdLst/>
              <a:ahLst/>
              <a:cxnLst/>
              <a:rect l="l" t="t" r="r" b="b"/>
              <a:pathLst>
                <a:path w="1437640" h="1528445">
                  <a:moveTo>
                    <a:pt x="1437150" y="0"/>
                  </a:moveTo>
                  <a:lnTo>
                    <a:pt x="701219" y="0"/>
                  </a:lnTo>
                  <a:lnTo>
                    <a:pt x="701219" y="1528337"/>
                  </a:lnTo>
                  <a:lnTo>
                    <a:pt x="0" y="1528337"/>
                  </a:lnTo>
                </a:path>
              </a:pathLst>
            </a:custGeom>
            <a:ln w="15706">
              <a:solidFill>
                <a:srgbClr val="9BBB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511808" y="8242503"/>
              <a:ext cx="67379" cy="6738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003381" y="9770735"/>
              <a:ext cx="86983" cy="67592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13121576" y="2457163"/>
              <a:ext cx="523875" cy="1889125"/>
            </a:xfrm>
            <a:custGeom>
              <a:avLst/>
              <a:gdLst/>
              <a:ahLst/>
              <a:cxnLst/>
              <a:rect l="l" t="t" r="r" b="b"/>
              <a:pathLst>
                <a:path w="523875" h="1889125">
                  <a:moveTo>
                    <a:pt x="0" y="1888500"/>
                  </a:moveTo>
                  <a:lnTo>
                    <a:pt x="0" y="0"/>
                  </a:lnTo>
                  <a:lnTo>
                    <a:pt x="523878" y="0"/>
                  </a:lnTo>
                </a:path>
              </a:pathLst>
            </a:custGeom>
            <a:ln w="15706">
              <a:solidFill>
                <a:srgbClr val="C0382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087886" y="4337811"/>
              <a:ext cx="67380" cy="67380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629104" y="2424798"/>
              <a:ext cx="91549" cy="64729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13232354" y="8054079"/>
              <a:ext cx="1913889" cy="958215"/>
            </a:xfrm>
            <a:custGeom>
              <a:avLst/>
              <a:gdLst/>
              <a:ahLst/>
              <a:cxnLst/>
              <a:rect l="l" t="t" r="r" b="b"/>
              <a:pathLst>
                <a:path w="1913890" h="958215">
                  <a:moveTo>
                    <a:pt x="0" y="0"/>
                  </a:moveTo>
                  <a:lnTo>
                    <a:pt x="0" y="958143"/>
                  </a:lnTo>
                  <a:lnTo>
                    <a:pt x="1913691" y="958143"/>
                  </a:lnTo>
                </a:path>
              </a:pathLst>
            </a:custGeom>
            <a:ln w="15706">
              <a:solidFill>
                <a:srgbClr val="51E7C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3013879" y="4519703"/>
              <a:ext cx="781685" cy="3467100"/>
            </a:xfrm>
            <a:custGeom>
              <a:avLst/>
              <a:gdLst/>
              <a:ahLst/>
              <a:cxnLst/>
              <a:rect l="l" t="t" r="r" b="b"/>
              <a:pathLst>
                <a:path w="781684" h="3467100">
                  <a:moveTo>
                    <a:pt x="377586" y="3466795"/>
                  </a:moveTo>
                  <a:lnTo>
                    <a:pt x="43276" y="3297091"/>
                  </a:lnTo>
                  <a:lnTo>
                    <a:pt x="65609" y="3252272"/>
                  </a:lnTo>
                  <a:lnTo>
                    <a:pt x="87233" y="3207209"/>
                  </a:lnTo>
                  <a:lnTo>
                    <a:pt x="108147" y="3161911"/>
                  </a:lnTo>
                  <a:lnTo>
                    <a:pt x="128351" y="3116385"/>
                  </a:lnTo>
                  <a:lnTo>
                    <a:pt x="147846" y="3070639"/>
                  </a:lnTo>
                  <a:lnTo>
                    <a:pt x="166632" y="3024681"/>
                  </a:lnTo>
                  <a:lnTo>
                    <a:pt x="184709" y="2978520"/>
                  </a:lnTo>
                  <a:lnTo>
                    <a:pt x="202077" y="2932162"/>
                  </a:lnTo>
                  <a:lnTo>
                    <a:pt x="218736" y="2885616"/>
                  </a:lnTo>
                  <a:lnTo>
                    <a:pt x="234686" y="2838890"/>
                  </a:lnTo>
                  <a:lnTo>
                    <a:pt x="249927" y="2791992"/>
                  </a:lnTo>
                  <a:lnTo>
                    <a:pt x="264460" y="2744929"/>
                  </a:lnTo>
                  <a:lnTo>
                    <a:pt x="278284" y="2697710"/>
                  </a:lnTo>
                  <a:lnTo>
                    <a:pt x="291400" y="2650343"/>
                  </a:lnTo>
                  <a:lnTo>
                    <a:pt x="303807" y="2602835"/>
                  </a:lnTo>
                  <a:lnTo>
                    <a:pt x="315506" y="2555194"/>
                  </a:lnTo>
                  <a:lnTo>
                    <a:pt x="326498" y="2507428"/>
                  </a:lnTo>
                  <a:lnTo>
                    <a:pt x="336781" y="2459545"/>
                  </a:lnTo>
                  <a:lnTo>
                    <a:pt x="346357" y="2411554"/>
                  </a:lnTo>
                  <a:lnTo>
                    <a:pt x="355225" y="2363461"/>
                  </a:lnTo>
                  <a:lnTo>
                    <a:pt x="363385" y="2315276"/>
                  </a:lnTo>
                  <a:lnTo>
                    <a:pt x="370838" y="2267005"/>
                  </a:lnTo>
                  <a:lnTo>
                    <a:pt x="377583" y="2218657"/>
                  </a:lnTo>
                  <a:lnTo>
                    <a:pt x="383621" y="2170239"/>
                  </a:lnTo>
                  <a:lnTo>
                    <a:pt x="388952" y="2121760"/>
                  </a:lnTo>
                  <a:lnTo>
                    <a:pt x="393576" y="2073228"/>
                  </a:lnTo>
                  <a:lnTo>
                    <a:pt x="397492" y="2024650"/>
                  </a:lnTo>
                  <a:lnTo>
                    <a:pt x="400702" y="1976034"/>
                  </a:lnTo>
                  <a:lnTo>
                    <a:pt x="403206" y="1927389"/>
                  </a:lnTo>
                  <a:lnTo>
                    <a:pt x="405002" y="1878721"/>
                  </a:lnTo>
                  <a:lnTo>
                    <a:pt x="406093" y="1830040"/>
                  </a:lnTo>
                  <a:lnTo>
                    <a:pt x="406476" y="1781352"/>
                  </a:lnTo>
                  <a:lnTo>
                    <a:pt x="406154" y="1732667"/>
                  </a:lnTo>
                  <a:lnTo>
                    <a:pt x="405125" y="1683991"/>
                  </a:lnTo>
                  <a:lnTo>
                    <a:pt x="403390" y="1635333"/>
                  </a:lnTo>
                  <a:lnTo>
                    <a:pt x="400950" y="1586701"/>
                  </a:lnTo>
                  <a:lnTo>
                    <a:pt x="397803" y="1538102"/>
                  </a:lnTo>
                  <a:lnTo>
                    <a:pt x="393951" y="1489545"/>
                  </a:lnTo>
                  <a:lnTo>
                    <a:pt x="389393" y="1441037"/>
                  </a:lnTo>
                  <a:lnTo>
                    <a:pt x="384129" y="1392586"/>
                  </a:lnTo>
                  <a:lnTo>
                    <a:pt x="378160" y="1344201"/>
                  </a:lnTo>
                  <a:lnTo>
                    <a:pt x="371486" y="1295888"/>
                  </a:lnTo>
                  <a:lnTo>
                    <a:pt x="364107" y="1247657"/>
                  </a:lnTo>
                  <a:lnTo>
                    <a:pt x="356022" y="1199515"/>
                  </a:lnTo>
                  <a:lnTo>
                    <a:pt x="347233" y="1151469"/>
                  </a:lnTo>
                  <a:lnTo>
                    <a:pt x="337738" y="1103529"/>
                  </a:lnTo>
                  <a:lnTo>
                    <a:pt x="327457" y="1055342"/>
                  </a:lnTo>
                  <a:lnTo>
                    <a:pt x="316601" y="1007851"/>
                  </a:lnTo>
                  <a:lnTo>
                    <a:pt x="305027" y="960415"/>
                  </a:lnTo>
                  <a:lnTo>
                    <a:pt x="292715" y="912973"/>
                  </a:lnTo>
                  <a:lnTo>
                    <a:pt x="279698" y="865675"/>
                  </a:lnTo>
                  <a:lnTo>
                    <a:pt x="265976" y="818529"/>
                  </a:lnTo>
                  <a:lnTo>
                    <a:pt x="251551" y="771544"/>
                  </a:lnTo>
                  <a:lnTo>
                    <a:pt x="236422" y="724727"/>
                  </a:lnTo>
                  <a:lnTo>
                    <a:pt x="220589" y="678085"/>
                  </a:lnTo>
                  <a:lnTo>
                    <a:pt x="204052" y="631628"/>
                  </a:lnTo>
                  <a:lnTo>
                    <a:pt x="186811" y="585363"/>
                  </a:lnTo>
                  <a:lnTo>
                    <a:pt x="168867" y="539297"/>
                  </a:lnTo>
                  <a:lnTo>
                    <a:pt x="150219" y="493440"/>
                  </a:lnTo>
                  <a:lnTo>
                    <a:pt x="130837" y="447727"/>
                  </a:lnTo>
                  <a:lnTo>
                    <a:pt x="110814" y="402379"/>
                  </a:lnTo>
                  <a:lnTo>
                    <a:pt x="90057" y="357192"/>
                  </a:lnTo>
                  <a:lnTo>
                    <a:pt x="68597" y="312244"/>
                  </a:lnTo>
                  <a:lnTo>
                    <a:pt x="46434" y="267543"/>
                  </a:lnTo>
                  <a:lnTo>
                    <a:pt x="23568" y="223098"/>
                  </a:lnTo>
                  <a:lnTo>
                    <a:pt x="0" y="178916"/>
                  </a:lnTo>
                  <a:lnTo>
                    <a:pt x="329472" y="0"/>
                  </a:lnTo>
                  <a:lnTo>
                    <a:pt x="352880" y="43797"/>
                  </a:lnTo>
                  <a:lnTo>
                    <a:pt x="375667" y="87827"/>
                  </a:lnTo>
                  <a:lnTo>
                    <a:pt x="397833" y="132085"/>
                  </a:lnTo>
                  <a:lnTo>
                    <a:pt x="419376" y="176564"/>
                  </a:lnTo>
                  <a:lnTo>
                    <a:pt x="440299" y="221257"/>
                  </a:lnTo>
                  <a:lnTo>
                    <a:pt x="460599" y="266159"/>
                  </a:lnTo>
                  <a:lnTo>
                    <a:pt x="480277" y="311263"/>
                  </a:lnTo>
                  <a:lnTo>
                    <a:pt x="499334" y="356564"/>
                  </a:lnTo>
                  <a:lnTo>
                    <a:pt x="517895" y="402379"/>
                  </a:lnTo>
                  <a:lnTo>
                    <a:pt x="535607" y="447797"/>
                  </a:lnTo>
                  <a:lnTo>
                    <a:pt x="552771" y="493578"/>
                  </a:lnTo>
                  <a:lnTo>
                    <a:pt x="569339" y="539600"/>
                  </a:lnTo>
                  <a:lnTo>
                    <a:pt x="585285" y="585786"/>
                  </a:lnTo>
                  <a:lnTo>
                    <a:pt x="600608" y="632132"/>
                  </a:lnTo>
                  <a:lnTo>
                    <a:pt x="615308" y="678629"/>
                  </a:lnTo>
                  <a:lnTo>
                    <a:pt x="629386" y="725272"/>
                  </a:lnTo>
                  <a:lnTo>
                    <a:pt x="642841" y="772056"/>
                  </a:lnTo>
                  <a:lnTo>
                    <a:pt x="655673" y="818973"/>
                  </a:lnTo>
                  <a:lnTo>
                    <a:pt x="667883" y="866017"/>
                  </a:lnTo>
                  <a:lnTo>
                    <a:pt x="679469" y="913182"/>
                  </a:lnTo>
                  <a:lnTo>
                    <a:pt x="690432" y="960462"/>
                  </a:lnTo>
                  <a:lnTo>
                    <a:pt x="700802" y="1007994"/>
                  </a:lnTo>
                  <a:lnTo>
                    <a:pt x="710558" y="1055701"/>
                  </a:lnTo>
                  <a:lnTo>
                    <a:pt x="719689" y="1103529"/>
                  </a:lnTo>
                  <a:lnTo>
                    <a:pt x="728053" y="1150606"/>
                  </a:lnTo>
                  <a:lnTo>
                    <a:pt x="735899" y="1198366"/>
                  </a:lnTo>
                  <a:lnTo>
                    <a:pt x="743122" y="1246204"/>
                  </a:lnTo>
                  <a:lnTo>
                    <a:pt x="749722" y="1294113"/>
                  </a:lnTo>
                  <a:lnTo>
                    <a:pt x="755697" y="1342087"/>
                  </a:lnTo>
                  <a:lnTo>
                    <a:pt x="761049" y="1390119"/>
                  </a:lnTo>
                  <a:lnTo>
                    <a:pt x="765777" y="1438204"/>
                  </a:lnTo>
                  <a:lnTo>
                    <a:pt x="769880" y="1486335"/>
                  </a:lnTo>
                  <a:lnTo>
                    <a:pt x="773360" y="1534506"/>
                  </a:lnTo>
                  <a:lnTo>
                    <a:pt x="776215" y="1582711"/>
                  </a:lnTo>
                  <a:lnTo>
                    <a:pt x="778446" y="1630943"/>
                  </a:lnTo>
                  <a:lnTo>
                    <a:pt x="780053" y="1679196"/>
                  </a:lnTo>
                  <a:lnTo>
                    <a:pt x="781035" y="1727464"/>
                  </a:lnTo>
                  <a:lnTo>
                    <a:pt x="781393" y="1775741"/>
                  </a:lnTo>
                  <a:lnTo>
                    <a:pt x="781126" y="1824020"/>
                  </a:lnTo>
                  <a:lnTo>
                    <a:pt x="780234" y="1872295"/>
                  </a:lnTo>
                  <a:lnTo>
                    <a:pt x="778718" y="1920560"/>
                  </a:lnTo>
                  <a:lnTo>
                    <a:pt x="776576" y="1968809"/>
                  </a:lnTo>
                  <a:lnTo>
                    <a:pt x="773810" y="2017035"/>
                  </a:lnTo>
                  <a:lnTo>
                    <a:pt x="770419" y="2065233"/>
                  </a:lnTo>
                  <a:lnTo>
                    <a:pt x="766402" y="2113396"/>
                  </a:lnTo>
                  <a:lnTo>
                    <a:pt x="761760" y="2161517"/>
                  </a:lnTo>
                  <a:lnTo>
                    <a:pt x="756493" y="2209591"/>
                  </a:lnTo>
                  <a:lnTo>
                    <a:pt x="750600" y="2257610"/>
                  </a:lnTo>
                  <a:lnTo>
                    <a:pt x="744082" y="2305570"/>
                  </a:lnTo>
                  <a:lnTo>
                    <a:pt x="736938" y="2353464"/>
                  </a:lnTo>
                  <a:lnTo>
                    <a:pt x="729169" y="2401285"/>
                  </a:lnTo>
                  <a:lnTo>
                    <a:pt x="720774" y="2449027"/>
                  </a:lnTo>
                  <a:lnTo>
                    <a:pt x="711753" y="2496685"/>
                  </a:lnTo>
                  <a:lnTo>
                    <a:pt x="702106" y="2544251"/>
                  </a:lnTo>
                  <a:lnTo>
                    <a:pt x="691833" y="2591720"/>
                  </a:lnTo>
                  <a:lnTo>
                    <a:pt x="680934" y="2639084"/>
                  </a:lnTo>
                  <a:lnTo>
                    <a:pt x="669409" y="2686339"/>
                  </a:lnTo>
                  <a:lnTo>
                    <a:pt x="657257" y="2733478"/>
                  </a:lnTo>
                  <a:lnTo>
                    <a:pt x="644479" y="2780494"/>
                  </a:lnTo>
                  <a:lnTo>
                    <a:pt x="631075" y="2827382"/>
                  </a:lnTo>
                  <a:lnTo>
                    <a:pt x="617044" y="2874134"/>
                  </a:lnTo>
                  <a:lnTo>
                    <a:pt x="602386" y="2920746"/>
                  </a:lnTo>
                  <a:lnTo>
                    <a:pt x="587102" y="2967210"/>
                  </a:lnTo>
                  <a:lnTo>
                    <a:pt x="571191" y="3013520"/>
                  </a:lnTo>
                  <a:lnTo>
                    <a:pt x="554653" y="3059670"/>
                  </a:lnTo>
                  <a:lnTo>
                    <a:pt x="537488" y="3105654"/>
                  </a:lnTo>
                  <a:lnTo>
                    <a:pt x="519696" y="3151466"/>
                  </a:lnTo>
                  <a:lnTo>
                    <a:pt x="501277" y="3197099"/>
                  </a:lnTo>
                  <a:lnTo>
                    <a:pt x="482230" y="3242547"/>
                  </a:lnTo>
                  <a:lnTo>
                    <a:pt x="462556" y="3287804"/>
                  </a:lnTo>
                  <a:lnTo>
                    <a:pt x="442255" y="3332863"/>
                  </a:lnTo>
                  <a:lnTo>
                    <a:pt x="421326" y="3377719"/>
                  </a:lnTo>
                  <a:lnTo>
                    <a:pt x="399770" y="3422365"/>
                  </a:lnTo>
                  <a:lnTo>
                    <a:pt x="377586" y="3466795"/>
                  </a:lnTo>
                  <a:close/>
                </a:path>
              </a:pathLst>
            </a:custGeom>
            <a:solidFill>
              <a:srgbClr val="C038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180736" y="8001792"/>
              <a:ext cx="67372" cy="67371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138192" y="8978426"/>
              <a:ext cx="86982" cy="67592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9966207" y="9943101"/>
              <a:ext cx="716915" cy="700405"/>
            </a:xfrm>
            <a:custGeom>
              <a:avLst/>
              <a:gdLst/>
              <a:ahLst/>
              <a:cxnLst/>
              <a:rect l="l" t="t" r="r" b="b"/>
              <a:pathLst>
                <a:path w="716915" h="700404">
                  <a:moveTo>
                    <a:pt x="0" y="0"/>
                  </a:moveTo>
                  <a:lnTo>
                    <a:pt x="4160" y="0"/>
                  </a:lnTo>
                  <a:lnTo>
                    <a:pt x="4160" y="700230"/>
                  </a:lnTo>
                  <a:lnTo>
                    <a:pt x="716637" y="700230"/>
                  </a:lnTo>
                </a:path>
              </a:pathLst>
            </a:custGeom>
            <a:ln w="15706">
              <a:solidFill>
                <a:srgbClr val="FFF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906680" y="9909411"/>
              <a:ext cx="67380" cy="67380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674992" y="10609536"/>
              <a:ext cx="86983" cy="67591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9080092" y="1758727"/>
              <a:ext cx="859155" cy="935355"/>
            </a:xfrm>
            <a:custGeom>
              <a:avLst/>
              <a:gdLst/>
              <a:ahLst/>
              <a:cxnLst/>
              <a:rect l="l" t="t" r="r" b="b"/>
              <a:pathLst>
                <a:path w="859154" h="935355">
                  <a:moveTo>
                    <a:pt x="858777" y="935289"/>
                  </a:moveTo>
                  <a:lnTo>
                    <a:pt x="858777" y="450300"/>
                  </a:lnTo>
                  <a:lnTo>
                    <a:pt x="0" y="450300"/>
                  </a:lnTo>
                  <a:lnTo>
                    <a:pt x="0" y="0"/>
                  </a:lnTo>
                </a:path>
              </a:pathLst>
            </a:custGeom>
            <a:ln w="15706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905179" y="2686163"/>
              <a:ext cx="67380" cy="67379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046297" y="1679597"/>
              <a:ext cx="67591" cy="86983"/>
            </a:xfrm>
            <a:prstGeom prst="rect">
              <a:avLst/>
            </a:prstGeom>
          </p:spPr>
        </p:pic>
      </p:grpSp>
      <p:sp>
        <p:nvSpPr>
          <p:cNvPr id="27" name="object 27"/>
          <p:cNvSpPr/>
          <p:nvPr/>
        </p:nvSpPr>
        <p:spPr>
          <a:xfrm>
            <a:off x="6028725" y="4599003"/>
            <a:ext cx="781685" cy="3467100"/>
          </a:xfrm>
          <a:custGeom>
            <a:avLst/>
            <a:gdLst/>
            <a:ahLst/>
            <a:cxnLst/>
            <a:rect l="l" t="t" r="r" b="b"/>
            <a:pathLst>
              <a:path w="781684" h="3467100">
                <a:moveTo>
                  <a:pt x="451921" y="3466795"/>
                </a:moveTo>
                <a:lnTo>
                  <a:pt x="428513" y="3422998"/>
                </a:lnTo>
                <a:lnTo>
                  <a:pt x="405726" y="3378968"/>
                </a:lnTo>
                <a:lnTo>
                  <a:pt x="383560" y="3334710"/>
                </a:lnTo>
                <a:lnTo>
                  <a:pt x="362016" y="3290231"/>
                </a:lnTo>
                <a:lnTo>
                  <a:pt x="341094" y="3245538"/>
                </a:lnTo>
                <a:lnTo>
                  <a:pt x="320794" y="3200636"/>
                </a:lnTo>
                <a:lnTo>
                  <a:pt x="301115" y="3155531"/>
                </a:lnTo>
                <a:lnTo>
                  <a:pt x="282059" y="3110231"/>
                </a:lnTo>
                <a:lnTo>
                  <a:pt x="263497" y="3064416"/>
                </a:lnTo>
                <a:lnTo>
                  <a:pt x="245785" y="3018997"/>
                </a:lnTo>
                <a:lnTo>
                  <a:pt x="228622" y="2973217"/>
                </a:lnTo>
                <a:lnTo>
                  <a:pt x="212054" y="2927195"/>
                </a:lnTo>
                <a:lnTo>
                  <a:pt x="196108" y="2881008"/>
                </a:lnTo>
                <a:lnTo>
                  <a:pt x="180785" y="2834663"/>
                </a:lnTo>
                <a:lnTo>
                  <a:pt x="166085" y="2788166"/>
                </a:lnTo>
                <a:lnTo>
                  <a:pt x="152007" y="2741522"/>
                </a:lnTo>
                <a:lnTo>
                  <a:pt x="138552" y="2694739"/>
                </a:lnTo>
                <a:lnTo>
                  <a:pt x="125719" y="2647822"/>
                </a:lnTo>
                <a:lnTo>
                  <a:pt x="113510" y="2600778"/>
                </a:lnTo>
                <a:lnTo>
                  <a:pt x="101924" y="2553613"/>
                </a:lnTo>
                <a:lnTo>
                  <a:pt x="90960" y="2506332"/>
                </a:lnTo>
                <a:lnTo>
                  <a:pt x="80591" y="2458801"/>
                </a:lnTo>
                <a:lnTo>
                  <a:pt x="70835" y="2411094"/>
                </a:lnTo>
                <a:lnTo>
                  <a:pt x="61703" y="2363266"/>
                </a:lnTo>
                <a:lnTo>
                  <a:pt x="53340" y="2316189"/>
                </a:lnTo>
                <a:lnTo>
                  <a:pt x="45493" y="2268428"/>
                </a:lnTo>
                <a:lnTo>
                  <a:pt x="38270" y="2220590"/>
                </a:lnTo>
                <a:lnTo>
                  <a:pt x="31671" y="2172681"/>
                </a:lnTo>
                <a:lnTo>
                  <a:pt x="25695" y="2124708"/>
                </a:lnTo>
                <a:lnTo>
                  <a:pt x="20344" y="2076675"/>
                </a:lnTo>
                <a:lnTo>
                  <a:pt x="15616" y="2028590"/>
                </a:lnTo>
                <a:lnTo>
                  <a:pt x="11512" y="1980459"/>
                </a:lnTo>
                <a:lnTo>
                  <a:pt x="8033" y="1932288"/>
                </a:lnTo>
                <a:lnTo>
                  <a:pt x="5177" y="1884084"/>
                </a:lnTo>
                <a:lnTo>
                  <a:pt x="2946" y="1835852"/>
                </a:lnTo>
                <a:lnTo>
                  <a:pt x="1339" y="1787599"/>
                </a:lnTo>
                <a:lnTo>
                  <a:pt x="357" y="1739331"/>
                </a:lnTo>
                <a:lnTo>
                  <a:pt x="0" y="1691054"/>
                </a:lnTo>
                <a:lnTo>
                  <a:pt x="266" y="1642775"/>
                </a:lnTo>
                <a:lnTo>
                  <a:pt x="1158" y="1594500"/>
                </a:lnTo>
                <a:lnTo>
                  <a:pt x="2675" y="1546234"/>
                </a:lnTo>
                <a:lnTo>
                  <a:pt x="4816" y="1497985"/>
                </a:lnTo>
                <a:lnTo>
                  <a:pt x="7582" y="1449759"/>
                </a:lnTo>
                <a:lnTo>
                  <a:pt x="10974" y="1401561"/>
                </a:lnTo>
                <a:lnTo>
                  <a:pt x="14990" y="1353399"/>
                </a:lnTo>
                <a:lnTo>
                  <a:pt x="19632" y="1305278"/>
                </a:lnTo>
                <a:lnTo>
                  <a:pt x="24899" y="1257204"/>
                </a:lnTo>
                <a:lnTo>
                  <a:pt x="30792" y="1209184"/>
                </a:lnTo>
                <a:lnTo>
                  <a:pt x="37310" y="1161224"/>
                </a:lnTo>
                <a:lnTo>
                  <a:pt x="44454" y="1113331"/>
                </a:lnTo>
                <a:lnTo>
                  <a:pt x="52223" y="1065509"/>
                </a:lnTo>
                <a:lnTo>
                  <a:pt x="60618" y="1017767"/>
                </a:lnTo>
                <a:lnTo>
                  <a:pt x="69639" y="970110"/>
                </a:lnTo>
                <a:lnTo>
                  <a:pt x="79286" y="922544"/>
                </a:lnTo>
                <a:lnTo>
                  <a:pt x="89559" y="875075"/>
                </a:lnTo>
                <a:lnTo>
                  <a:pt x="100458" y="827710"/>
                </a:lnTo>
                <a:lnTo>
                  <a:pt x="111984" y="780455"/>
                </a:lnTo>
                <a:lnTo>
                  <a:pt x="124135" y="733317"/>
                </a:lnTo>
                <a:lnTo>
                  <a:pt x="136913" y="686300"/>
                </a:lnTo>
                <a:lnTo>
                  <a:pt x="150318" y="639413"/>
                </a:lnTo>
                <a:lnTo>
                  <a:pt x="164349" y="592660"/>
                </a:lnTo>
                <a:lnTo>
                  <a:pt x="179006" y="546049"/>
                </a:lnTo>
                <a:lnTo>
                  <a:pt x="194290" y="499585"/>
                </a:lnTo>
                <a:lnTo>
                  <a:pt x="210202" y="453275"/>
                </a:lnTo>
                <a:lnTo>
                  <a:pt x="226740" y="407125"/>
                </a:lnTo>
                <a:lnTo>
                  <a:pt x="243905" y="361140"/>
                </a:lnTo>
                <a:lnTo>
                  <a:pt x="261697" y="315329"/>
                </a:lnTo>
                <a:lnTo>
                  <a:pt x="280116" y="269696"/>
                </a:lnTo>
                <a:lnTo>
                  <a:pt x="299162" y="224248"/>
                </a:lnTo>
                <a:lnTo>
                  <a:pt x="318836" y="178991"/>
                </a:lnTo>
                <a:lnTo>
                  <a:pt x="339137" y="133931"/>
                </a:lnTo>
                <a:lnTo>
                  <a:pt x="360066" y="89075"/>
                </a:lnTo>
                <a:lnTo>
                  <a:pt x="381622" y="44429"/>
                </a:lnTo>
                <a:lnTo>
                  <a:pt x="403806" y="0"/>
                </a:lnTo>
                <a:lnTo>
                  <a:pt x="738117" y="169704"/>
                </a:lnTo>
                <a:lnTo>
                  <a:pt x="715783" y="214523"/>
                </a:lnTo>
                <a:lnTo>
                  <a:pt x="694160" y="259586"/>
                </a:lnTo>
                <a:lnTo>
                  <a:pt x="673246" y="304884"/>
                </a:lnTo>
                <a:lnTo>
                  <a:pt x="653041" y="350410"/>
                </a:lnTo>
                <a:lnTo>
                  <a:pt x="633546" y="396156"/>
                </a:lnTo>
                <a:lnTo>
                  <a:pt x="614760" y="442113"/>
                </a:lnTo>
                <a:lnTo>
                  <a:pt x="596683" y="488275"/>
                </a:lnTo>
                <a:lnTo>
                  <a:pt x="579315" y="534633"/>
                </a:lnTo>
                <a:lnTo>
                  <a:pt x="562657" y="581179"/>
                </a:lnTo>
                <a:lnTo>
                  <a:pt x="546707" y="627904"/>
                </a:lnTo>
                <a:lnTo>
                  <a:pt x="531465" y="674803"/>
                </a:lnTo>
                <a:lnTo>
                  <a:pt x="516933" y="721865"/>
                </a:lnTo>
                <a:lnTo>
                  <a:pt x="503109" y="769084"/>
                </a:lnTo>
                <a:lnTo>
                  <a:pt x="489993" y="816452"/>
                </a:lnTo>
                <a:lnTo>
                  <a:pt x="477585" y="863960"/>
                </a:lnTo>
                <a:lnTo>
                  <a:pt x="465886" y="911601"/>
                </a:lnTo>
                <a:lnTo>
                  <a:pt x="454894" y="959367"/>
                </a:lnTo>
                <a:lnTo>
                  <a:pt x="444611" y="1007249"/>
                </a:lnTo>
                <a:lnTo>
                  <a:pt x="435036" y="1055241"/>
                </a:lnTo>
                <a:lnTo>
                  <a:pt x="426168" y="1103333"/>
                </a:lnTo>
                <a:lnTo>
                  <a:pt x="418007" y="1151519"/>
                </a:lnTo>
                <a:lnTo>
                  <a:pt x="410555" y="1199790"/>
                </a:lnTo>
                <a:lnTo>
                  <a:pt x="403809" y="1248138"/>
                </a:lnTo>
                <a:lnTo>
                  <a:pt x="397771" y="1296555"/>
                </a:lnTo>
                <a:lnTo>
                  <a:pt x="392441" y="1345034"/>
                </a:lnTo>
                <a:lnTo>
                  <a:pt x="387817" y="1393567"/>
                </a:lnTo>
                <a:lnTo>
                  <a:pt x="383900" y="1442145"/>
                </a:lnTo>
                <a:lnTo>
                  <a:pt x="380690" y="1490761"/>
                </a:lnTo>
                <a:lnTo>
                  <a:pt x="378187" y="1539406"/>
                </a:lnTo>
                <a:lnTo>
                  <a:pt x="376390" y="1588074"/>
                </a:lnTo>
                <a:lnTo>
                  <a:pt x="375300" y="1636755"/>
                </a:lnTo>
                <a:lnTo>
                  <a:pt x="374916" y="1685442"/>
                </a:lnTo>
                <a:lnTo>
                  <a:pt x="375238" y="1734128"/>
                </a:lnTo>
                <a:lnTo>
                  <a:pt x="376267" y="1782804"/>
                </a:lnTo>
                <a:lnTo>
                  <a:pt x="378002" y="1831462"/>
                </a:lnTo>
                <a:lnTo>
                  <a:pt x="380443" y="1880094"/>
                </a:lnTo>
                <a:lnTo>
                  <a:pt x="383589" y="1928693"/>
                </a:lnTo>
                <a:lnTo>
                  <a:pt x="387442" y="1977250"/>
                </a:lnTo>
                <a:lnTo>
                  <a:pt x="392000" y="2025758"/>
                </a:lnTo>
                <a:lnTo>
                  <a:pt x="397263" y="2074209"/>
                </a:lnTo>
                <a:lnTo>
                  <a:pt x="403232" y="2122594"/>
                </a:lnTo>
                <a:lnTo>
                  <a:pt x="409906" y="2170907"/>
                </a:lnTo>
                <a:lnTo>
                  <a:pt x="417286" y="2219138"/>
                </a:lnTo>
                <a:lnTo>
                  <a:pt x="425370" y="2267280"/>
                </a:lnTo>
                <a:lnTo>
                  <a:pt x="434160" y="2315325"/>
                </a:lnTo>
                <a:lnTo>
                  <a:pt x="443654" y="2363266"/>
                </a:lnTo>
                <a:lnTo>
                  <a:pt x="453935" y="2411453"/>
                </a:lnTo>
                <a:lnTo>
                  <a:pt x="464792" y="2458944"/>
                </a:lnTo>
                <a:lnTo>
                  <a:pt x="476365" y="2506380"/>
                </a:lnTo>
                <a:lnTo>
                  <a:pt x="488678" y="2553822"/>
                </a:lnTo>
                <a:lnTo>
                  <a:pt x="501695" y="2601120"/>
                </a:lnTo>
                <a:lnTo>
                  <a:pt x="515416" y="2648266"/>
                </a:lnTo>
                <a:lnTo>
                  <a:pt x="529841" y="2695251"/>
                </a:lnTo>
                <a:lnTo>
                  <a:pt x="544971" y="2742068"/>
                </a:lnTo>
                <a:lnTo>
                  <a:pt x="560804" y="2788709"/>
                </a:lnTo>
                <a:lnTo>
                  <a:pt x="577341" y="2835167"/>
                </a:lnTo>
                <a:lnTo>
                  <a:pt x="594581" y="2881432"/>
                </a:lnTo>
                <a:lnTo>
                  <a:pt x="612525" y="2927497"/>
                </a:lnTo>
                <a:lnTo>
                  <a:pt x="631173" y="2973355"/>
                </a:lnTo>
                <a:lnTo>
                  <a:pt x="650555" y="3019067"/>
                </a:lnTo>
                <a:lnTo>
                  <a:pt x="670578" y="3064416"/>
                </a:lnTo>
                <a:lnTo>
                  <a:pt x="691335" y="3109603"/>
                </a:lnTo>
                <a:lnTo>
                  <a:pt x="712795" y="3154551"/>
                </a:lnTo>
                <a:lnTo>
                  <a:pt x="734958" y="3199251"/>
                </a:lnTo>
                <a:lnTo>
                  <a:pt x="757824" y="3243697"/>
                </a:lnTo>
                <a:lnTo>
                  <a:pt x="781393" y="3287879"/>
                </a:lnTo>
                <a:lnTo>
                  <a:pt x="451921" y="3466795"/>
                </a:lnTo>
                <a:close/>
              </a:path>
            </a:pathLst>
          </a:custGeom>
          <a:solidFill>
            <a:srgbClr val="2980B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1992417" y="2952786"/>
            <a:ext cx="2019935" cy="10306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86995">
              <a:lnSpc>
                <a:spcPct val="100000"/>
              </a:lnSpc>
              <a:spcBef>
                <a:spcPts val="95"/>
              </a:spcBef>
            </a:pPr>
            <a:r>
              <a:rPr sz="3300" spc="-10" dirty="0">
                <a:solidFill>
                  <a:srgbClr val="FFFFFF"/>
                </a:solidFill>
                <a:latin typeface="Times New Roman"/>
                <a:cs typeface="Times New Roman"/>
              </a:rPr>
              <a:t>Passage </a:t>
            </a:r>
            <a:r>
              <a:rPr sz="3300" spc="-5" dirty="0">
                <a:solidFill>
                  <a:srgbClr val="FFFFFF"/>
                </a:solidFill>
                <a:latin typeface="Times New Roman"/>
                <a:cs typeface="Times New Roman"/>
              </a:rPr>
              <a:t>de </a:t>
            </a:r>
            <a:r>
              <a:rPr sz="3300" spc="-8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300" spc="-15" dirty="0">
                <a:solidFill>
                  <a:srgbClr val="FFFFFF"/>
                </a:solidFill>
                <a:latin typeface="Times New Roman"/>
                <a:cs typeface="Times New Roman"/>
              </a:rPr>
              <a:t>commandes</a:t>
            </a:r>
            <a:endParaRPr sz="3300">
              <a:latin typeface="Times New Roman"/>
              <a:cs typeface="Times New Roman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109521" y="9423232"/>
            <a:ext cx="3409950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spc="-80" dirty="0">
                <a:solidFill>
                  <a:srgbClr val="FFFFFF"/>
                </a:solidFill>
                <a:latin typeface="Times New Roman"/>
                <a:cs typeface="Times New Roman"/>
              </a:rPr>
              <a:t>Vente</a:t>
            </a:r>
            <a:r>
              <a:rPr sz="3300" spc="-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300" spc="-10" dirty="0">
                <a:solidFill>
                  <a:srgbClr val="FFFFFF"/>
                </a:solidFill>
                <a:latin typeface="Times New Roman"/>
                <a:cs typeface="Times New Roman"/>
              </a:rPr>
              <a:t>avec</a:t>
            </a:r>
            <a:r>
              <a:rPr sz="3300" spc="-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300" spc="-15" dirty="0">
                <a:solidFill>
                  <a:srgbClr val="FFFFFF"/>
                </a:solidFill>
                <a:latin typeface="Times New Roman"/>
                <a:cs typeface="Times New Roman"/>
              </a:rPr>
              <a:t>livraison</a:t>
            </a:r>
            <a:endParaRPr sz="3300">
              <a:latin typeface="Times New Roman"/>
              <a:cs typeface="Times New Roman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0888675" y="9730833"/>
            <a:ext cx="3700779" cy="15335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95"/>
              </a:spcBef>
            </a:pPr>
            <a:r>
              <a:rPr sz="3300" spc="-10" dirty="0">
                <a:solidFill>
                  <a:srgbClr val="FFFFFF"/>
                </a:solidFill>
                <a:latin typeface="Times New Roman"/>
                <a:cs typeface="Times New Roman"/>
              </a:rPr>
              <a:t>Meilleur </a:t>
            </a:r>
            <a:r>
              <a:rPr sz="3300" spc="-5" dirty="0">
                <a:solidFill>
                  <a:srgbClr val="FFFFFF"/>
                </a:solidFill>
                <a:latin typeface="Times New Roman"/>
                <a:cs typeface="Times New Roman"/>
              </a:rPr>
              <a:t>visibilité des </a:t>
            </a:r>
            <a:r>
              <a:rPr sz="3300" spc="-8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300" spc="-10" dirty="0">
                <a:solidFill>
                  <a:srgbClr val="FFFFFF"/>
                </a:solidFill>
                <a:latin typeface="Times New Roman"/>
                <a:cs typeface="Times New Roman"/>
              </a:rPr>
              <a:t>rapports </a:t>
            </a:r>
            <a:r>
              <a:rPr sz="3300" spc="-5" dirty="0">
                <a:solidFill>
                  <a:srgbClr val="FFFFFF"/>
                </a:solidFill>
                <a:latin typeface="Times New Roman"/>
                <a:cs typeface="Times New Roman"/>
              </a:rPr>
              <a:t>de ventes </a:t>
            </a:r>
            <a:r>
              <a:rPr sz="3300" spc="-15" dirty="0">
                <a:solidFill>
                  <a:srgbClr val="FFFFFF"/>
                </a:solidFill>
                <a:latin typeface="Times New Roman"/>
                <a:cs typeface="Times New Roman"/>
              </a:rPr>
              <a:t>et </a:t>
            </a:r>
            <a:r>
              <a:rPr sz="33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300" spc="-5" dirty="0">
                <a:solidFill>
                  <a:srgbClr val="FFFFFF"/>
                </a:solidFill>
                <a:latin typeface="Times New Roman"/>
                <a:cs typeface="Times New Roman"/>
              </a:rPr>
              <a:t>de</a:t>
            </a:r>
            <a:r>
              <a:rPr sz="3300" spc="-10" dirty="0">
                <a:solidFill>
                  <a:srgbClr val="FFFFFF"/>
                </a:solidFill>
                <a:latin typeface="Times New Roman"/>
                <a:cs typeface="Times New Roman"/>
              </a:rPr>
              <a:t> stock</a:t>
            </a:r>
            <a:endParaRPr sz="3300">
              <a:latin typeface="Times New Roman"/>
              <a:cs typeface="Times New Roman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3765040" y="2477763"/>
            <a:ext cx="3559175" cy="15335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95"/>
              </a:spcBef>
            </a:pPr>
            <a:r>
              <a:rPr sz="3300" spc="-10" dirty="0">
                <a:solidFill>
                  <a:srgbClr val="FFFFFF"/>
                </a:solidFill>
                <a:latin typeface="Times New Roman"/>
                <a:cs typeface="Times New Roman"/>
              </a:rPr>
              <a:t>Gestion </a:t>
            </a:r>
            <a:r>
              <a:rPr sz="3300" spc="-5" dirty="0">
                <a:solidFill>
                  <a:srgbClr val="FFFFFF"/>
                </a:solidFill>
                <a:latin typeface="Times New Roman"/>
                <a:cs typeface="Times New Roman"/>
              </a:rPr>
              <a:t>d’entrepôt </a:t>
            </a:r>
            <a:r>
              <a:rPr sz="3300" spc="-15" dirty="0">
                <a:solidFill>
                  <a:srgbClr val="FFFFFF"/>
                </a:solidFill>
                <a:latin typeface="Times New Roman"/>
                <a:cs typeface="Times New Roman"/>
              </a:rPr>
              <a:t>et </a:t>
            </a:r>
            <a:r>
              <a:rPr sz="3300" spc="-8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300" spc="-10" dirty="0">
                <a:solidFill>
                  <a:srgbClr val="FFFFFF"/>
                </a:solidFill>
                <a:latin typeface="Times New Roman"/>
                <a:cs typeface="Times New Roman"/>
              </a:rPr>
              <a:t>accès en temps réel </a:t>
            </a:r>
            <a:r>
              <a:rPr sz="3300" spc="-5" dirty="0">
                <a:solidFill>
                  <a:srgbClr val="FFFFFF"/>
                </a:solidFill>
                <a:latin typeface="Times New Roman"/>
                <a:cs typeface="Times New Roman"/>
              </a:rPr>
              <a:t> sur</a:t>
            </a:r>
            <a:r>
              <a:rPr sz="33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300" spc="-10" dirty="0">
                <a:solidFill>
                  <a:srgbClr val="FFFFFF"/>
                </a:solidFill>
                <a:latin typeface="Times New Roman"/>
                <a:cs typeface="Times New Roman"/>
              </a:rPr>
              <a:t>l’état</a:t>
            </a:r>
            <a:r>
              <a:rPr sz="330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300" spc="-5" dirty="0">
                <a:solidFill>
                  <a:srgbClr val="FFFFFF"/>
                </a:solidFill>
                <a:latin typeface="Times New Roman"/>
                <a:cs typeface="Times New Roman"/>
              </a:rPr>
              <a:t>du</a:t>
            </a:r>
            <a:r>
              <a:rPr sz="3300" spc="-10" dirty="0">
                <a:solidFill>
                  <a:srgbClr val="FFFFFF"/>
                </a:solidFill>
                <a:latin typeface="Times New Roman"/>
                <a:cs typeface="Times New Roman"/>
              </a:rPr>
              <a:t> stock</a:t>
            </a:r>
            <a:endParaRPr sz="3300">
              <a:latin typeface="Times New Roman"/>
              <a:cs typeface="Times New Roman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5287911" y="8672057"/>
            <a:ext cx="3468370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spc="-10" dirty="0">
                <a:solidFill>
                  <a:srgbClr val="FFFFFF"/>
                </a:solidFill>
                <a:latin typeface="Times New Roman"/>
                <a:cs typeface="Times New Roman"/>
              </a:rPr>
              <a:t>Gestion</a:t>
            </a:r>
            <a:r>
              <a:rPr sz="33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300" spc="-5" dirty="0">
                <a:solidFill>
                  <a:srgbClr val="FFFFFF"/>
                </a:solidFill>
                <a:latin typeface="Times New Roman"/>
                <a:cs typeface="Times New Roman"/>
              </a:rPr>
              <a:t>des</a:t>
            </a:r>
            <a:r>
              <a:rPr sz="33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300" spc="-5" dirty="0">
                <a:solidFill>
                  <a:srgbClr val="FFFFFF"/>
                </a:solidFill>
                <a:latin typeface="Times New Roman"/>
                <a:cs typeface="Times New Roman"/>
              </a:rPr>
              <a:t>produits</a:t>
            </a:r>
            <a:endParaRPr sz="3300">
              <a:latin typeface="Times New Roman"/>
              <a:cs typeface="Times New Roman"/>
            </a:endParaRPr>
          </a:p>
        </p:txBody>
      </p:sp>
      <p:sp>
        <p:nvSpPr>
          <p:cNvPr id="33" name="object 33"/>
          <p:cNvSpPr txBox="1">
            <a:spLocks noGrp="1"/>
          </p:cNvSpPr>
          <p:nvPr>
            <p:ph type="title"/>
          </p:nvPr>
        </p:nvSpPr>
        <p:spPr>
          <a:xfrm>
            <a:off x="665478" y="0"/>
            <a:ext cx="8414385" cy="2420534"/>
          </a:xfrm>
          <a:prstGeom prst="rect">
            <a:avLst/>
          </a:prstGeom>
        </p:spPr>
        <p:txBody>
          <a:bodyPr vert="horz" wrap="square" lIns="0" tIns="2025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5400" b="1" spc="5" dirty="0">
                <a:solidFill>
                  <a:srgbClr val="F39B12"/>
                </a:solidFill>
                <a:latin typeface="Roboto"/>
                <a:cs typeface="Roboto"/>
              </a:rPr>
              <a:t>Proposed </a:t>
            </a:r>
            <a:br>
              <a:rPr lang="en-US" sz="5400" b="1" spc="5" dirty="0">
                <a:solidFill>
                  <a:srgbClr val="F39B12"/>
                </a:solidFill>
                <a:latin typeface="Roboto"/>
                <a:cs typeface="Roboto"/>
              </a:rPr>
            </a:br>
            <a:r>
              <a:rPr lang="en-US" sz="5400" b="1" spc="5" dirty="0">
                <a:solidFill>
                  <a:srgbClr val="F39B12"/>
                </a:solidFill>
                <a:latin typeface="Roboto"/>
                <a:cs typeface="Roboto"/>
              </a:rPr>
              <a:t>Solution</a:t>
            </a:r>
            <a:r>
              <a:rPr lang="en-US" sz="8000" dirty="0">
                <a:latin typeface="Roboto"/>
                <a:cs typeface="Roboto"/>
              </a:rPr>
              <a:t/>
            </a:r>
            <a:br>
              <a:rPr lang="en-US" sz="8000" dirty="0">
                <a:latin typeface="Roboto"/>
                <a:cs typeface="Roboto"/>
              </a:rPr>
            </a:br>
            <a:r>
              <a:rPr sz="3600" spc="5" dirty="0" err="1" smtClean="0">
                <a:latin typeface="Times New Roman"/>
                <a:cs typeface="Times New Roman"/>
              </a:rPr>
              <a:t>Gestion</a:t>
            </a:r>
            <a:r>
              <a:rPr sz="3600" spc="5" dirty="0" smtClean="0">
                <a:latin typeface="Times New Roman"/>
                <a:cs typeface="Times New Roman"/>
              </a:rPr>
              <a:t> </a:t>
            </a:r>
            <a:r>
              <a:rPr sz="3600" spc="10" dirty="0">
                <a:latin typeface="Times New Roman"/>
                <a:cs typeface="Times New Roman"/>
              </a:rPr>
              <a:t>des </a:t>
            </a:r>
            <a:r>
              <a:rPr sz="3600" spc="5" dirty="0">
                <a:latin typeface="Times New Roman"/>
                <a:cs typeface="Times New Roman"/>
              </a:rPr>
              <a:t>ressources </a:t>
            </a:r>
            <a:r>
              <a:rPr sz="3600" spc="-885" dirty="0">
                <a:latin typeface="Times New Roman"/>
                <a:cs typeface="Times New Roman"/>
              </a:rPr>
              <a:t> </a:t>
            </a:r>
            <a:r>
              <a:rPr sz="3600" spc="10" dirty="0">
                <a:latin typeface="Times New Roman"/>
                <a:cs typeface="Times New Roman"/>
              </a:rPr>
              <a:t>humaines</a:t>
            </a:r>
            <a:endParaRPr sz="3600" dirty="0">
              <a:latin typeface="Times New Roman"/>
              <a:cs typeface="Times New Roman"/>
            </a:endParaRPr>
          </a:p>
        </p:txBody>
      </p:sp>
      <p:pic>
        <p:nvPicPr>
          <p:cNvPr id="34" name="object 34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17507543" y="2908805"/>
            <a:ext cx="1181389" cy="998068"/>
          </a:xfrm>
          <a:prstGeom prst="rect">
            <a:avLst/>
          </a:prstGeom>
        </p:spPr>
      </p:pic>
      <p:pic>
        <p:nvPicPr>
          <p:cNvPr id="35" name="object 35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18965183" y="8184150"/>
            <a:ext cx="1004919" cy="1004919"/>
          </a:xfrm>
          <a:prstGeom prst="rect">
            <a:avLst/>
          </a:prstGeom>
        </p:spPr>
      </p:pic>
      <p:pic>
        <p:nvPicPr>
          <p:cNvPr id="36" name="object 36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2652510" y="4253387"/>
            <a:ext cx="1112157" cy="1160736"/>
          </a:xfrm>
          <a:prstGeom prst="rect">
            <a:avLst/>
          </a:prstGeom>
        </p:spPr>
      </p:pic>
      <p:grpSp>
        <p:nvGrpSpPr>
          <p:cNvPr id="37" name="object 37"/>
          <p:cNvGrpSpPr/>
          <p:nvPr/>
        </p:nvGrpSpPr>
        <p:grpSpPr>
          <a:xfrm>
            <a:off x="4412167" y="1048331"/>
            <a:ext cx="11642090" cy="10137775"/>
            <a:chOff x="4412167" y="1048331"/>
            <a:chExt cx="11642090" cy="10137775"/>
          </a:xfrm>
        </p:grpSpPr>
        <p:pic>
          <p:nvPicPr>
            <p:cNvPr id="38" name="object 38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931817" y="9942984"/>
              <a:ext cx="1122164" cy="1059012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224992" y="1048331"/>
              <a:ext cx="1053705" cy="1058992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412167" y="10026174"/>
              <a:ext cx="1112103" cy="1159837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560068" y="4404325"/>
              <a:ext cx="882490" cy="926786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6695824" y="2570655"/>
              <a:ext cx="3063875" cy="1838960"/>
            </a:xfrm>
            <a:custGeom>
              <a:avLst/>
              <a:gdLst/>
              <a:ahLst/>
              <a:cxnLst/>
              <a:rect l="l" t="t" r="r" b="b"/>
              <a:pathLst>
                <a:path w="3063875" h="1838960">
                  <a:moveTo>
                    <a:pt x="309737" y="1838786"/>
                  </a:moveTo>
                  <a:lnTo>
                    <a:pt x="0" y="1627538"/>
                  </a:lnTo>
                  <a:lnTo>
                    <a:pt x="28252" y="1586698"/>
                  </a:lnTo>
                  <a:lnTo>
                    <a:pt x="56997" y="1546304"/>
                  </a:lnTo>
                  <a:lnTo>
                    <a:pt x="86228" y="1506359"/>
                  </a:lnTo>
                  <a:lnTo>
                    <a:pt x="115939" y="1466866"/>
                  </a:lnTo>
                  <a:lnTo>
                    <a:pt x="146126" y="1427827"/>
                  </a:lnTo>
                  <a:lnTo>
                    <a:pt x="176782" y="1389246"/>
                  </a:lnTo>
                  <a:lnTo>
                    <a:pt x="207903" y="1351126"/>
                  </a:lnTo>
                  <a:lnTo>
                    <a:pt x="239482" y="1313469"/>
                  </a:lnTo>
                  <a:lnTo>
                    <a:pt x="271514" y="1276279"/>
                  </a:lnTo>
                  <a:lnTo>
                    <a:pt x="303994" y="1239558"/>
                  </a:lnTo>
                  <a:lnTo>
                    <a:pt x="336916" y="1203310"/>
                  </a:lnTo>
                  <a:lnTo>
                    <a:pt x="370274" y="1167537"/>
                  </a:lnTo>
                  <a:lnTo>
                    <a:pt x="404064" y="1132242"/>
                  </a:lnTo>
                  <a:lnTo>
                    <a:pt x="438279" y="1097428"/>
                  </a:lnTo>
                  <a:lnTo>
                    <a:pt x="472914" y="1063099"/>
                  </a:lnTo>
                  <a:lnTo>
                    <a:pt x="507964" y="1029256"/>
                  </a:lnTo>
                  <a:lnTo>
                    <a:pt x="543422" y="995904"/>
                  </a:lnTo>
                  <a:lnTo>
                    <a:pt x="579285" y="963044"/>
                  </a:lnTo>
                  <a:lnTo>
                    <a:pt x="615545" y="930680"/>
                  </a:lnTo>
                  <a:lnTo>
                    <a:pt x="652197" y="898815"/>
                  </a:lnTo>
                  <a:lnTo>
                    <a:pt x="689237" y="867451"/>
                  </a:lnTo>
                  <a:lnTo>
                    <a:pt x="726658" y="836592"/>
                  </a:lnTo>
                  <a:lnTo>
                    <a:pt x="764455" y="806241"/>
                  </a:lnTo>
                  <a:lnTo>
                    <a:pt x="802622" y="776400"/>
                  </a:lnTo>
                  <a:lnTo>
                    <a:pt x="841154" y="747073"/>
                  </a:lnTo>
                  <a:lnTo>
                    <a:pt x="880046" y="718261"/>
                  </a:lnTo>
                  <a:lnTo>
                    <a:pt x="919291" y="689970"/>
                  </a:lnTo>
                  <a:lnTo>
                    <a:pt x="958885" y="662200"/>
                  </a:lnTo>
                  <a:lnTo>
                    <a:pt x="998822" y="634955"/>
                  </a:lnTo>
                  <a:lnTo>
                    <a:pt x="1039096" y="608239"/>
                  </a:lnTo>
                  <a:lnTo>
                    <a:pt x="1079701" y="582053"/>
                  </a:lnTo>
                  <a:lnTo>
                    <a:pt x="1120633" y="556402"/>
                  </a:lnTo>
                  <a:lnTo>
                    <a:pt x="1161886" y="531287"/>
                  </a:lnTo>
                  <a:lnTo>
                    <a:pt x="1203454" y="506712"/>
                  </a:lnTo>
                  <a:lnTo>
                    <a:pt x="1245332" y="482680"/>
                  </a:lnTo>
                  <a:lnTo>
                    <a:pt x="1287514" y="459194"/>
                  </a:lnTo>
                  <a:lnTo>
                    <a:pt x="1329995" y="436256"/>
                  </a:lnTo>
                  <a:lnTo>
                    <a:pt x="1372769" y="413869"/>
                  </a:lnTo>
                  <a:lnTo>
                    <a:pt x="1415831" y="392037"/>
                  </a:lnTo>
                  <a:lnTo>
                    <a:pt x="1459174" y="370763"/>
                  </a:lnTo>
                  <a:lnTo>
                    <a:pt x="1502795" y="350048"/>
                  </a:lnTo>
                  <a:lnTo>
                    <a:pt x="1546687" y="329897"/>
                  </a:lnTo>
                  <a:lnTo>
                    <a:pt x="1590844" y="310313"/>
                  </a:lnTo>
                  <a:lnTo>
                    <a:pt x="1635261" y="291297"/>
                  </a:lnTo>
                  <a:lnTo>
                    <a:pt x="1679933" y="272853"/>
                  </a:lnTo>
                  <a:lnTo>
                    <a:pt x="1724855" y="254984"/>
                  </a:lnTo>
                  <a:lnTo>
                    <a:pt x="1770019" y="237694"/>
                  </a:lnTo>
                  <a:lnTo>
                    <a:pt x="1815422" y="220984"/>
                  </a:lnTo>
                  <a:lnTo>
                    <a:pt x="1861057" y="204857"/>
                  </a:lnTo>
                  <a:lnTo>
                    <a:pt x="1906920" y="189318"/>
                  </a:lnTo>
                  <a:lnTo>
                    <a:pt x="1953003" y="174368"/>
                  </a:lnTo>
                  <a:lnTo>
                    <a:pt x="1999303" y="160010"/>
                  </a:lnTo>
                  <a:lnTo>
                    <a:pt x="2045814" y="146249"/>
                  </a:lnTo>
                  <a:lnTo>
                    <a:pt x="2092529" y="133085"/>
                  </a:lnTo>
                  <a:lnTo>
                    <a:pt x="2139444" y="120523"/>
                  </a:lnTo>
                  <a:lnTo>
                    <a:pt x="2186552" y="108565"/>
                  </a:lnTo>
                  <a:lnTo>
                    <a:pt x="2233850" y="97215"/>
                  </a:lnTo>
                  <a:lnTo>
                    <a:pt x="2281330" y="86474"/>
                  </a:lnTo>
                  <a:lnTo>
                    <a:pt x="2328987" y="76347"/>
                  </a:lnTo>
                  <a:lnTo>
                    <a:pt x="2376817" y="66835"/>
                  </a:lnTo>
                  <a:lnTo>
                    <a:pt x="2424812" y="57943"/>
                  </a:lnTo>
                  <a:lnTo>
                    <a:pt x="2472969" y="49673"/>
                  </a:lnTo>
                  <a:lnTo>
                    <a:pt x="2521281" y="42027"/>
                  </a:lnTo>
                  <a:lnTo>
                    <a:pt x="2569743" y="35009"/>
                  </a:lnTo>
                  <a:lnTo>
                    <a:pt x="2618349" y="28621"/>
                  </a:lnTo>
                  <a:lnTo>
                    <a:pt x="2667094" y="22868"/>
                  </a:lnTo>
                  <a:lnTo>
                    <a:pt x="2715972" y="17751"/>
                  </a:lnTo>
                  <a:lnTo>
                    <a:pt x="2764978" y="13273"/>
                  </a:lnTo>
                  <a:lnTo>
                    <a:pt x="2814106" y="9438"/>
                  </a:lnTo>
                  <a:lnTo>
                    <a:pt x="2863351" y="6248"/>
                  </a:lnTo>
                  <a:lnTo>
                    <a:pt x="2912707" y="3706"/>
                  </a:lnTo>
                  <a:lnTo>
                    <a:pt x="2962169" y="1815"/>
                  </a:lnTo>
                  <a:lnTo>
                    <a:pt x="3011731" y="579"/>
                  </a:lnTo>
                  <a:lnTo>
                    <a:pt x="3061388" y="0"/>
                  </a:lnTo>
                  <a:lnTo>
                    <a:pt x="3063273" y="374912"/>
                  </a:lnTo>
                  <a:lnTo>
                    <a:pt x="3013202" y="375537"/>
                  </a:lnTo>
                  <a:lnTo>
                    <a:pt x="2963238" y="376904"/>
                  </a:lnTo>
                  <a:lnTo>
                    <a:pt x="2913389" y="379009"/>
                  </a:lnTo>
                  <a:lnTo>
                    <a:pt x="2863662" y="381850"/>
                  </a:lnTo>
                  <a:lnTo>
                    <a:pt x="2814064" y="385423"/>
                  </a:lnTo>
                  <a:lnTo>
                    <a:pt x="2764602" y="389723"/>
                  </a:lnTo>
                  <a:lnTo>
                    <a:pt x="2715282" y="394747"/>
                  </a:lnTo>
                  <a:lnTo>
                    <a:pt x="2666112" y="400491"/>
                  </a:lnTo>
                  <a:lnTo>
                    <a:pt x="2617099" y="406951"/>
                  </a:lnTo>
                  <a:lnTo>
                    <a:pt x="2568250" y="414125"/>
                  </a:lnTo>
                  <a:lnTo>
                    <a:pt x="2519571" y="422007"/>
                  </a:lnTo>
                  <a:lnTo>
                    <a:pt x="2471070" y="430595"/>
                  </a:lnTo>
                  <a:lnTo>
                    <a:pt x="2422754" y="439885"/>
                  </a:lnTo>
                  <a:lnTo>
                    <a:pt x="2374630" y="449872"/>
                  </a:lnTo>
                  <a:lnTo>
                    <a:pt x="2326704" y="460554"/>
                  </a:lnTo>
                  <a:lnTo>
                    <a:pt x="2278984" y="471926"/>
                  </a:lnTo>
                  <a:lnTo>
                    <a:pt x="2231477" y="483985"/>
                  </a:lnTo>
                  <a:lnTo>
                    <a:pt x="2184189" y="496727"/>
                  </a:lnTo>
                  <a:lnTo>
                    <a:pt x="2137128" y="510149"/>
                  </a:lnTo>
                  <a:lnTo>
                    <a:pt x="2090301" y="524246"/>
                  </a:lnTo>
                  <a:lnTo>
                    <a:pt x="2043714" y="539015"/>
                  </a:lnTo>
                  <a:lnTo>
                    <a:pt x="1997375" y="554452"/>
                  </a:lnTo>
                  <a:lnTo>
                    <a:pt x="1951290" y="570553"/>
                  </a:lnTo>
                  <a:lnTo>
                    <a:pt x="1905468" y="587316"/>
                  </a:lnTo>
                  <a:lnTo>
                    <a:pt x="1859913" y="604735"/>
                  </a:lnTo>
                  <a:lnTo>
                    <a:pt x="1814635" y="622808"/>
                  </a:lnTo>
                  <a:lnTo>
                    <a:pt x="1769639" y="641530"/>
                  </a:lnTo>
                  <a:lnTo>
                    <a:pt x="1724932" y="660899"/>
                  </a:lnTo>
                  <a:lnTo>
                    <a:pt x="1680522" y="680909"/>
                  </a:lnTo>
                  <a:lnTo>
                    <a:pt x="1636416" y="701558"/>
                  </a:lnTo>
                  <a:lnTo>
                    <a:pt x="1592620" y="722842"/>
                  </a:lnTo>
                  <a:lnTo>
                    <a:pt x="1549142" y="744757"/>
                  </a:lnTo>
                  <a:lnTo>
                    <a:pt x="1505989" y="767299"/>
                  </a:lnTo>
                  <a:lnTo>
                    <a:pt x="1463166" y="790464"/>
                  </a:lnTo>
                  <a:lnTo>
                    <a:pt x="1420683" y="814250"/>
                  </a:lnTo>
                  <a:lnTo>
                    <a:pt x="1378545" y="838651"/>
                  </a:lnTo>
                  <a:lnTo>
                    <a:pt x="1336759" y="863666"/>
                  </a:lnTo>
                  <a:lnTo>
                    <a:pt x="1295333" y="889288"/>
                  </a:lnTo>
                  <a:lnTo>
                    <a:pt x="1254273" y="915516"/>
                  </a:lnTo>
                  <a:lnTo>
                    <a:pt x="1213587" y="942346"/>
                  </a:lnTo>
                  <a:lnTo>
                    <a:pt x="1173281" y="969772"/>
                  </a:lnTo>
                  <a:lnTo>
                    <a:pt x="1133363" y="997793"/>
                  </a:lnTo>
                  <a:lnTo>
                    <a:pt x="1093839" y="1026404"/>
                  </a:lnTo>
                  <a:lnTo>
                    <a:pt x="1054717" y="1055601"/>
                  </a:lnTo>
                  <a:lnTo>
                    <a:pt x="1016003" y="1085381"/>
                  </a:lnTo>
                  <a:lnTo>
                    <a:pt x="977704" y="1115740"/>
                  </a:lnTo>
                  <a:lnTo>
                    <a:pt x="939828" y="1146674"/>
                  </a:lnTo>
                  <a:lnTo>
                    <a:pt x="902382" y="1178180"/>
                  </a:lnTo>
                  <a:lnTo>
                    <a:pt x="865371" y="1210254"/>
                  </a:lnTo>
                  <a:lnTo>
                    <a:pt x="828804" y="1242891"/>
                  </a:lnTo>
                  <a:lnTo>
                    <a:pt x="792688" y="1276090"/>
                  </a:lnTo>
                  <a:lnTo>
                    <a:pt x="757028" y="1309844"/>
                  </a:lnTo>
                  <a:lnTo>
                    <a:pt x="721834" y="1344152"/>
                  </a:lnTo>
                  <a:lnTo>
                    <a:pt x="687110" y="1379010"/>
                  </a:lnTo>
                  <a:lnTo>
                    <a:pt x="652865" y="1414412"/>
                  </a:lnTo>
                  <a:lnTo>
                    <a:pt x="619105" y="1450357"/>
                  </a:lnTo>
                  <a:lnTo>
                    <a:pt x="585837" y="1486839"/>
                  </a:lnTo>
                  <a:lnTo>
                    <a:pt x="553069" y="1523857"/>
                  </a:lnTo>
                  <a:lnTo>
                    <a:pt x="520807" y="1561404"/>
                  </a:lnTo>
                  <a:lnTo>
                    <a:pt x="489059" y="1599479"/>
                  </a:lnTo>
                  <a:lnTo>
                    <a:pt x="457830" y="1638077"/>
                  </a:lnTo>
                  <a:lnTo>
                    <a:pt x="427129" y="1677195"/>
                  </a:lnTo>
                  <a:lnTo>
                    <a:pt x="396962" y="1716828"/>
                  </a:lnTo>
                  <a:lnTo>
                    <a:pt x="367337" y="1756973"/>
                  </a:lnTo>
                  <a:lnTo>
                    <a:pt x="338259" y="1797627"/>
                  </a:lnTo>
                  <a:lnTo>
                    <a:pt x="309737" y="1838786"/>
                  </a:lnTo>
                  <a:close/>
                </a:path>
              </a:pathLst>
            </a:custGeom>
            <a:solidFill>
              <a:srgbClr val="F39B1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10107719" y="8106906"/>
              <a:ext cx="3063875" cy="1838960"/>
            </a:xfrm>
            <a:custGeom>
              <a:avLst/>
              <a:gdLst/>
              <a:ahLst/>
              <a:cxnLst/>
              <a:rect l="l" t="t" r="r" b="b"/>
              <a:pathLst>
                <a:path w="3063875" h="1838959">
                  <a:moveTo>
                    <a:pt x="1884" y="1838786"/>
                  </a:moveTo>
                  <a:lnTo>
                    <a:pt x="0" y="1463873"/>
                  </a:lnTo>
                  <a:lnTo>
                    <a:pt x="50071" y="1463249"/>
                  </a:lnTo>
                  <a:lnTo>
                    <a:pt x="100034" y="1461882"/>
                  </a:lnTo>
                  <a:lnTo>
                    <a:pt x="149883" y="1459776"/>
                  </a:lnTo>
                  <a:lnTo>
                    <a:pt x="199610" y="1456935"/>
                  </a:lnTo>
                  <a:lnTo>
                    <a:pt x="249208" y="1453363"/>
                  </a:lnTo>
                  <a:lnTo>
                    <a:pt x="298671" y="1449063"/>
                  </a:lnTo>
                  <a:lnTo>
                    <a:pt x="347990" y="1444039"/>
                  </a:lnTo>
                  <a:lnTo>
                    <a:pt x="397160" y="1438295"/>
                  </a:lnTo>
                  <a:lnTo>
                    <a:pt x="446173" y="1431834"/>
                  </a:lnTo>
                  <a:lnTo>
                    <a:pt x="495023" y="1424661"/>
                  </a:lnTo>
                  <a:lnTo>
                    <a:pt x="543701" y="1416778"/>
                  </a:lnTo>
                  <a:lnTo>
                    <a:pt x="592202" y="1408190"/>
                  </a:lnTo>
                  <a:lnTo>
                    <a:pt x="640518" y="1398901"/>
                  </a:lnTo>
                  <a:lnTo>
                    <a:pt x="688643" y="1388913"/>
                  </a:lnTo>
                  <a:lnTo>
                    <a:pt x="736568" y="1378231"/>
                  </a:lnTo>
                  <a:lnTo>
                    <a:pt x="784288" y="1366859"/>
                  </a:lnTo>
                  <a:lnTo>
                    <a:pt x="831796" y="1354800"/>
                  </a:lnTo>
                  <a:lnTo>
                    <a:pt x="879083" y="1342058"/>
                  </a:lnTo>
                  <a:lnTo>
                    <a:pt x="926144" y="1328637"/>
                  </a:lnTo>
                  <a:lnTo>
                    <a:pt x="972972" y="1314540"/>
                  </a:lnTo>
                  <a:lnTo>
                    <a:pt x="1019559" y="1299771"/>
                  </a:lnTo>
                  <a:lnTo>
                    <a:pt x="1065898" y="1284334"/>
                  </a:lnTo>
                  <a:lnTo>
                    <a:pt x="1111982" y="1268232"/>
                  </a:lnTo>
                  <a:lnTo>
                    <a:pt x="1157805" y="1251470"/>
                  </a:lnTo>
                  <a:lnTo>
                    <a:pt x="1203359" y="1234050"/>
                  </a:lnTo>
                  <a:lnTo>
                    <a:pt x="1248638" y="1215977"/>
                  </a:lnTo>
                  <a:lnTo>
                    <a:pt x="1293634" y="1197255"/>
                  </a:lnTo>
                  <a:lnTo>
                    <a:pt x="1338340" y="1177887"/>
                  </a:lnTo>
                  <a:lnTo>
                    <a:pt x="1382750" y="1157876"/>
                  </a:lnTo>
                  <a:lnTo>
                    <a:pt x="1426856" y="1137227"/>
                  </a:lnTo>
                  <a:lnTo>
                    <a:pt x="1470652" y="1115944"/>
                  </a:lnTo>
                  <a:lnTo>
                    <a:pt x="1514130" y="1094029"/>
                  </a:lnTo>
                  <a:lnTo>
                    <a:pt x="1557284" y="1071487"/>
                  </a:lnTo>
                  <a:lnTo>
                    <a:pt x="1600106" y="1048321"/>
                  </a:lnTo>
                  <a:lnTo>
                    <a:pt x="1642590" y="1024536"/>
                  </a:lnTo>
                  <a:lnTo>
                    <a:pt x="1684728" y="1000134"/>
                  </a:lnTo>
                  <a:lnTo>
                    <a:pt x="1726514" y="975120"/>
                  </a:lnTo>
                  <a:lnTo>
                    <a:pt x="1767940" y="949497"/>
                  </a:lnTo>
                  <a:lnTo>
                    <a:pt x="1808999" y="923269"/>
                  </a:lnTo>
                  <a:lnTo>
                    <a:pt x="1849686" y="896440"/>
                  </a:lnTo>
                  <a:lnTo>
                    <a:pt x="1889991" y="869013"/>
                  </a:lnTo>
                  <a:lnTo>
                    <a:pt x="1929910" y="840992"/>
                  </a:lnTo>
                  <a:lnTo>
                    <a:pt x="1969433" y="812382"/>
                  </a:lnTo>
                  <a:lnTo>
                    <a:pt x="2008556" y="783184"/>
                  </a:lnTo>
                  <a:lnTo>
                    <a:pt x="2047270" y="753404"/>
                  </a:lnTo>
                  <a:lnTo>
                    <a:pt x="2085568" y="723046"/>
                  </a:lnTo>
                  <a:lnTo>
                    <a:pt x="2123444" y="692111"/>
                  </a:lnTo>
                  <a:lnTo>
                    <a:pt x="2160891" y="660605"/>
                  </a:lnTo>
                  <a:lnTo>
                    <a:pt x="2197902" y="628532"/>
                  </a:lnTo>
                  <a:lnTo>
                    <a:pt x="2234469" y="595894"/>
                  </a:lnTo>
                  <a:lnTo>
                    <a:pt x="2270585" y="562696"/>
                  </a:lnTo>
                  <a:lnTo>
                    <a:pt x="2306244" y="528941"/>
                  </a:lnTo>
                  <a:lnTo>
                    <a:pt x="2341439" y="494633"/>
                  </a:lnTo>
                  <a:lnTo>
                    <a:pt x="2376163" y="459776"/>
                  </a:lnTo>
                  <a:lnTo>
                    <a:pt x="2410408" y="424373"/>
                  </a:lnTo>
                  <a:lnTo>
                    <a:pt x="2444168" y="388428"/>
                  </a:lnTo>
                  <a:lnTo>
                    <a:pt x="2477435" y="351946"/>
                  </a:lnTo>
                  <a:lnTo>
                    <a:pt x="2510204" y="314929"/>
                  </a:lnTo>
                  <a:lnTo>
                    <a:pt x="2542466" y="277381"/>
                  </a:lnTo>
                  <a:lnTo>
                    <a:pt x="2574214" y="239306"/>
                  </a:lnTo>
                  <a:lnTo>
                    <a:pt x="2605443" y="200708"/>
                  </a:lnTo>
                  <a:lnTo>
                    <a:pt x="2636144" y="161591"/>
                  </a:lnTo>
                  <a:lnTo>
                    <a:pt x="2666311" y="121957"/>
                  </a:lnTo>
                  <a:lnTo>
                    <a:pt x="2695936" y="81812"/>
                  </a:lnTo>
                  <a:lnTo>
                    <a:pt x="2725013" y="41158"/>
                  </a:lnTo>
                  <a:lnTo>
                    <a:pt x="2753536" y="0"/>
                  </a:lnTo>
                  <a:lnTo>
                    <a:pt x="3063274" y="211247"/>
                  </a:lnTo>
                  <a:lnTo>
                    <a:pt x="3035021" y="252087"/>
                  </a:lnTo>
                  <a:lnTo>
                    <a:pt x="3006276" y="292481"/>
                  </a:lnTo>
                  <a:lnTo>
                    <a:pt x="2977045" y="332427"/>
                  </a:lnTo>
                  <a:lnTo>
                    <a:pt x="2947334" y="371920"/>
                  </a:lnTo>
                  <a:lnTo>
                    <a:pt x="2917147" y="410958"/>
                  </a:lnTo>
                  <a:lnTo>
                    <a:pt x="2886491" y="449539"/>
                  </a:lnTo>
                  <a:lnTo>
                    <a:pt x="2855370" y="487660"/>
                  </a:lnTo>
                  <a:lnTo>
                    <a:pt x="2823791" y="525316"/>
                  </a:lnTo>
                  <a:lnTo>
                    <a:pt x="2791759" y="562506"/>
                  </a:lnTo>
                  <a:lnTo>
                    <a:pt x="2759279" y="599227"/>
                  </a:lnTo>
                  <a:lnTo>
                    <a:pt x="2726357" y="635476"/>
                  </a:lnTo>
                  <a:lnTo>
                    <a:pt x="2692999" y="671249"/>
                  </a:lnTo>
                  <a:lnTo>
                    <a:pt x="2659209" y="706543"/>
                  </a:lnTo>
                  <a:lnTo>
                    <a:pt x="2624994" y="741357"/>
                  </a:lnTo>
                  <a:lnTo>
                    <a:pt x="2590359" y="775687"/>
                  </a:lnTo>
                  <a:lnTo>
                    <a:pt x="2555309" y="809529"/>
                  </a:lnTo>
                  <a:lnTo>
                    <a:pt x="2519850" y="842882"/>
                  </a:lnTo>
                  <a:lnTo>
                    <a:pt x="2483988" y="875742"/>
                  </a:lnTo>
                  <a:lnTo>
                    <a:pt x="2447728" y="908106"/>
                  </a:lnTo>
                  <a:lnTo>
                    <a:pt x="2411076" y="939971"/>
                  </a:lnTo>
                  <a:lnTo>
                    <a:pt x="2374036" y="971334"/>
                  </a:lnTo>
                  <a:lnTo>
                    <a:pt x="2336615" y="1002193"/>
                  </a:lnTo>
                  <a:lnTo>
                    <a:pt x="2298818" y="1032545"/>
                  </a:lnTo>
                  <a:lnTo>
                    <a:pt x="2260651" y="1062385"/>
                  </a:lnTo>
                  <a:lnTo>
                    <a:pt x="2222119" y="1091713"/>
                  </a:lnTo>
                  <a:lnTo>
                    <a:pt x="2183227" y="1120524"/>
                  </a:lnTo>
                  <a:lnTo>
                    <a:pt x="2143981" y="1148816"/>
                  </a:lnTo>
                  <a:lnTo>
                    <a:pt x="2104388" y="1176586"/>
                  </a:lnTo>
                  <a:lnTo>
                    <a:pt x="2064451" y="1203830"/>
                  </a:lnTo>
                  <a:lnTo>
                    <a:pt x="2024177" y="1230547"/>
                  </a:lnTo>
                  <a:lnTo>
                    <a:pt x="1983571" y="1256732"/>
                  </a:lnTo>
                  <a:lnTo>
                    <a:pt x="1942639" y="1282384"/>
                  </a:lnTo>
                  <a:lnTo>
                    <a:pt x="1901387" y="1307498"/>
                  </a:lnTo>
                  <a:lnTo>
                    <a:pt x="1859818" y="1332073"/>
                  </a:lnTo>
                  <a:lnTo>
                    <a:pt x="1817941" y="1356105"/>
                  </a:lnTo>
                  <a:lnTo>
                    <a:pt x="1775759" y="1379592"/>
                  </a:lnTo>
                  <a:lnTo>
                    <a:pt x="1733278" y="1402530"/>
                  </a:lnTo>
                  <a:lnTo>
                    <a:pt x="1690504" y="1424916"/>
                  </a:lnTo>
                  <a:lnTo>
                    <a:pt x="1647442" y="1446748"/>
                  </a:lnTo>
                  <a:lnTo>
                    <a:pt x="1604098" y="1468023"/>
                  </a:lnTo>
                  <a:lnTo>
                    <a:pt x="1560478" y="1488737"/>
                  </a:lnTo>
                  <a:lnTo>
                    <a:pt x="1516586" y="1508888"/>
                  </a:lnTo>
                  <a:lnTo>
                    <a:pt x="1472429" y="1528473"/>
                  </a:lnTo>
                  <a:lnTo>
                    <a:pt x="1428011" y="1547489"/>
                  </a:lnTo>
                  <a:lnTo>
                    <a:pt x="1383339" y="1565932"/>
                  </a:lnTo>
                  <a:lnTo>
                    <a:pt x="1338418" y="1583801"/>
                  </a:lnTo>
                  <a:lnTo>
                    <a:pt x="1293254" y="1601092"/>
                  </a:lnTo>
                  <a:lnTo>
                    <a:pt x="1247851" y="1617802"/>
                  </a:lnTo>
                  <a:lnTo>
                    <a:pt x="1202216" y="1633928"/>
                  </a:lnTo>
                  <a:lnTo>
                    <a:pt x="1156353" y="1649468"/>
                  </a:lnTo>
                  <a:lnTo>
                    <a:pt x="1110269" y="1664418"/>
                  </a:lnTo>
                  <a:lnTo>
                    <a:pt x="1063970" y="1678775"/>
                  </a:lnTo>
                  <a:lnTo>
                    <a:pt x="1017459" y="1692537"/>
                  </a:lnTo>
                  <a:lnTo>
                    <a:pt x="970744" y="1705700"/>
                  </a:lnTo>
                  <a:lnTo>
                    <a:pt x="923829" y="1718262"/>
                  </a:lnTo>
                  <a:lnTo>
                    <a:pt x="876720" y="1730220"/>
                  </a:lnTo>
                  <a:lnTo>
                    <a:pt x="829423" y="1741571"/>
                  </a:lnTo>
                  <a:lnTo>
                    <a:pt x="781943" y="1752311"/>
                  </a:lnTo>
                  <a:lnTo>
                    <a:pt x="734286" y="1762439"/>
                  </a:lnTo>
                  <a:lnTo>
                    <a:pt x="686456" y="1771950"/>
                  </a:lnTo>
                  <a:lnTo>
                    <a:pt x="638460" y="1780842"/>
                  </a:lnTo>
                  <a:lnTo>
                    <a:pt x="590304" y="1789113"/>
                  </a:lnTo>
                  <a:lnTo>
                    <a:pt x="541992" y="1796759"/>
                  </a:lnTo>
                  <a:lnTo>
                    <a:pt x="493530" y="1803777"/>
                  </a:lnTo>
                  <a:lnTo>
                    <a:pt x="444924" y="1810164"/>
                  </a:lnTo>
                  <a:lnTo>
                    <a:pt x="396179" y="1815918"/>
                  </a:lnTo>
                  <a:lnTo>
                    <a:pt x="347301" y="1821035"/>
                  </a:lnTo>
                  <a:lnTo>
                    <a:pt x="298295" y="1825513"/>
                  </a:lnTo>
                  <a:lnTo>
                    <a:pt x="249167" y="1829348"/>
                  </a:lnTo>
                  <a:lnTo>
                    <a:pt x="199922" y="1832538"/>
                  </a:lnTo>
                  <a:lnTo>
                    <a:pt x="150565" y="1835080"/>
                  </a:lnTo>
                  <a:lnTo>
                    <a:pt x="101103" y="1836970"/>
                  </a:lnTo>
                  <a:lnTo>
                    <a:pt x="51541" y="1838207"/>
                  </a:lnTo>
                  <a:lnTo>
                    <a:pt x="1884" y="1838786"/>
                  </a:lnTo>
                  <a:close/>
                </a:path>
              </a:pathLst>
            </a:custGeom>
            <a:solidFill>
              <a:srgbClr val="9BBB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4" name="object 44"/>
          <p:cNvGrpSpPr/>
          <p:nvPr/>
        </p:nvGrpSpPr>
        <p:grpSpPr>
          <a:xfrm>
            <a:off x="19212569" y="10558355"/>
            <a:ext cx="594360" cy="750570"/>
            <a:chOff x="19212569" y="10558355"/>
            <a:chExt cx="594360" cy="750570"/>
          </a:xfrm>
        </p:grpSpPr>
        <p:pic>
          <p:nvPicPr>
            <p:cNvPr id="45" name="object 45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9212569" y="10558355"/>
              <a:ext cx="594353" cy="750201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19243984" y="10568827"/>
              <a:ext cx="532130" cy="690245"/>
            </a:xfrm>
            <a:custGeom>
              <a:avLst/>
              <a:gdLst/>
              <a:ahLst/>
              <a:cxnLst/>
              <a:rect l="l" t="t" r="r" b="b"/>
              <a:pathLst>
                <a:path w="532130" h="690245">
                  <a:moveTo>
                    <a:pt x="265764" y="689868"/>
                  </a:moveTo>
                  <a:lnTo>
                    <a:pt x="222656" y="685353"/>
                  </a:lnTo>
                  <a:lnTo>
                    <a:pt x="181762" y="672283"/>
                  </a:lnTo>
                  <a:lnTo>
                    <a:pt x="143630" y="651367"/>
                  </a:lnTo>
                  <a:lnTo>
                    <a:pt x="108807" y="623315"/>
                  </a:lnTo>
                  <a:lnTo>
                    <a:pt x="77840" y="588839"/>
                  </a:lnTo>
                  <a:lnTo>
                    <a:pt x="51277" y="548647"/>
                  </a:lnTo>
                  <a:lnTo>
                    <a:pt x="29664" y="503451"/>
                  </a:lnTo>
                  <a:lnTo>
                    <a:pt x="13548" y="453959"/>
                  </a:lnTo>
                  <a:lnTo>
                    <a:pt x="3478" y="400884"/>
                  </a:lnTo>
                  <a:lnTo>
                    <a:pt x="0" y="344933"/>
                  </a:lnTo>
                  <a:lnTo>
                    <a:pt x="3478" y="288983"/>
                  </a:lnTo>
                  <a:lnTo>
                    <a:pt x="13548" y="235908"/>
                  </a:lnTo>
                  <a:lnTo>
                    <a:pt x="29664" y="186416"/>
                  </a:lnTo>
                  <a:lnTo>
                    <a:pt x="51277" y="141220"/>
                  </a:lnTo>
                  <a:lnTo>
                    <a:pt x="77840" y="101028"/>
                  </a:lnTo>
                  <a:lnTo>
                    <a:pt x="108807" y="66552"/>
                  </a:lnTo>
                  <a:lnTo>
                    <a:pt x="143630" y="38500"/>
                  </a:lnTo>
                  <a:lnTo>
                    <a:pt x="181762" y="17584"/>
                  </a:lnTo>
                  <a:lnTo>
                    <a:pt x="222656" y="4514"/>
                  </a:lnTo>
                  <a:lnTo>
                    <a:pt x="265764" y="0"/>
                  </a:lnTo>
                  <a:lnTo>
                    <a:pt x="307589" y="4296"/>
                  </a:lnTo>
                  <a:lnTo>
                    <a:pt x="348008" y="16932"/>
                  </a:lnTo>
                  <a:lnTo>
                    <a:pt x="386306" y="37521"/>
                  </a:lnTo>
                  <a:lnTo>
                    <a:pt x="421771" y="65681"/>
                  </a:lnTo>
                  <a:lnTo>
                    <a:pt x="453688" y="101029"/>
                  </a:lnTo>
                  <a:lnTo>
                    <a:pt x="480921" y="142452"/>
                  </a:lnTo>
                  <a:lnTo>
                    <a:pt x="502618" y="188481"/>
                  </a:lnTo>
                  <a:lnTo>
                    <a:pt x="518481" y="238189"/>
                  </a:lnTo>
                  <a:lnTo>
                    <a:pt x="528216" y="290648"/>
                  </a:lnTo>
                  <a:lnTo>
                    <a:pt x="531527" y="344933"/>
                  </a:lnTo>
                  <a:lnTo>
                    <a:pt x="528048" y="400884"/>
                  </a:lnTo>
                  <a:lnTo>
                    <a:pt x="517978" y="453959"/>
                  </a:lnTo>
                  <a:lnTo>
                    <a:pt x="501863" y="503451"/>
                  </a:lnTo>
                  <a:lnTo>
                    <a:pt x="480250" y="548647"/>
                  </a:lnTo>
                  <a:lnTo>
                    <a:pt x="453686" y="588839"/>
                  </a:lnTo>
                  <a:lnTo>
                    <a:pt x="422720" y="623315"/>
                  </a:lnTo>
                  <a:lnTo>
                    <a:pt x="387897" y="651367"/>
                  </a:lnTo>
                  <a:lnTo>
                    <a:pt x="349765" y="672283"/>
                  </a:lnTo>
                  <a:lnTo>
                    <a:pt x="308872" y="685353"/>
                  </a:lnTo>
                  <a:lnTo>
                    <a:pt x="265764" y="689868"/>
                  </a:lnTo>
                  <a:close/>
                </a:path>
              </a:pathLst>
            </a:custGeom>
            <a:solidFill>
              <a:srgbClr val="14405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7" name="object 47"/>
          <p:cNvSpPr txBox="1"/>
          <p:nvPr/>
        </p:nvSpPr>
        <p:spPr>
          <a:xfrm>
            <a:off x="19403894" y="10686617"/>
            <a:ext cx="212090" cy="4279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600" spc="45" dirty="0">
                <a:solidFill>
                  <a:srgbClr val="FFFFFF"/>
                </a:solidFill>
                <a:latin typeface="Tahoma"/>
                <a:cs typeface="Tahoma"/>
              </a:rPr>
              <a:t>9</a:t>
            </a:r>
            <a:endParaRPr sz="26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55723" y="6343229"/>
            <a:ext cx="16198850" cy="149015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z="9600" b="1" spc="-5" dirty="0">
                <a:solidFill>
                  <a:srgbClr val="2980B9"/>
                </a:solidFill>
                <a:latin typeface="Roboto"/>
                <a:cs typeface="Roboto"/>
              </a:rPr>
              <a:t>Needs Specification</a:t>
            </a:r>
            <a:endParaRPr sz="15250" dirty="0"/>
          </a:p>
        </p:txBody>
      </p:sp>
      <p:grpSp>
        <p:nvGrpSpPr>
          <p:cNvPr id="3" name="object 3"/>
          <p:cNvGrpSpPr/>
          <p:nvPr/>
        </p:nvGrpSpPr>
        <p:grpSpPr>
          <a:xfrm>
            <a:off x="0" y="11058765"/>
            <a:ext cx="20104100" cy="250190"/>
            <a:chOff x="0" y="11058765"/>
            <a:chExt cx="20104100" cy="250190"/>
          </a:xfrm>
        </p:grpSpPr>
        <p:sp>
          <p:nvSpPr>
            <p:cNvPr id="4" name="object 4"/>
            <p:cNvSpPr/>
            <p:nvPr/>
          </p:nvSpPr>
          <p:spPr>
            <a:xfrm>
              <a:off x="0" y="11058765"/>
              <a:ext cx="3998595" cy="250190"/>
            </a:xfrm>
            <a:custGeom>
              <a:avLst/>
              <a:gdLst/>
              <a:ahLst/>
              <a:cxnLst/>
              <a:rect l="l" t="t" r="r" b="b"/>
              <a:pathLst>
                <a:path w="3998595" h="250190">
                  <a:moveTo>
                    <a:pt x="0" y="249791"/>
                  </a:moveTo>
                  <a:lnTo>
                    <a:pt x="3998377" y="249791"/>
                  </a:lnTo>
                  <a:lnTo>
                    <a:pt x="3998377" y="0"/>
                  </a:lnTo>
                  <a:lnTo>
                    <a:pt x="0" y="0"/>
                  </a:lnTo>
                  <a:lnTo>
                    <a:pt x="0" y="249791"/>
                  </a:lnTo>
                  <a:close/>
                </a:path>
              </a:pathLst>
            </a:custGeom>
            <a:solidFill>
              <a:srgbClr val="2980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998377" y="11058765"/>
              <a:ext cx="4027804" cy="250190"/>
            </a:xfrm>
            <a:custGeom>
              <a:avLst/>
              <a:gdLst/>
              <a:ahLst/>
              <a:cxnLst/>
              <a:rect l="l" t="t" r="r" b="b"/>
              <a:pathLst>
                <a:path w="4027804" h="250190">
                  <a:moveTo>
                    <a:pt x="0" y="249791"/>
                  </a:moveTo>
                  <a:lnTo>
                    <a:pt x="4027458" y="249791"/>
                  </a:lnTo>
                  <a:lnTo>
                    <a:pt x="4027458" y="0"/>
                  </a:lnTo>
                  <a:lnTo>
                    <a:pt x="0" y="0"/>
                  </a:lnTo>
                  <a:lnTo>
                    <a:pt x="0" y="249791"/>
                  </a:lnTo>
                  <a:close/>
                </a:path>
              </a:pathLst>
            </a:custGeom>
            <a:solidFill>
              <a:srgbClr val="16A0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025835" y="11058765"/>
              <a:ext cx="4027804" cy="250190"/>
            </a:xfrm>
            <a:custGeom>
              <a:avLst/>
              <a:gdLst/>
              <a:ahLst/>
              <a:cxnLst/>
              <a:rect l="l" t="t" r="r" b="b"/>
              <a:pathLst>
                <a:path w="4027804" h="250190">
                  <a:moveTo>
                    <a:pt x="0" y="249791"/>
                  </a:moveTo>
                  <a:lnTo>
                    <a:pt x="4027458" y="249791"/>
                  </a:lnTo>
                  <a:lnTo>
                    <a:pt x="4027458" y="0"/>
                  </a:lnTo>
                  <a:lnTo>
                    <a:pt x="0" y="0"/>
                  </a:lnTo>
                  <a:lnTo>
                    <a:pt x="0" y="249791"/>
                  </a:lnTo>
                  <a:close/>
                </a:path>
              </a:pathLst>
            </a:custGeom>
            <a:solidFill>
              <a:srgbClr val="9BBB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2053293" y="11058765"/>
              <a:ext cx="4005579" cy="250190"/>
            </a:xfrm>
            <a:custGeom>
              <a:avLst/>
              <a:gdLst/>
              <a:ahLst/>
              <a:cxnLst/>
              <a:rect l="l" t="t" r="r" b="b"/>
              <a:pathLst>
                <a:path w="4005580" h="250190">
                  <a:moveTo>
                    <a:pt x="0" y="249791"/>
                  </a:moveTo>
                  <a:lnTo>
                    <a:pt x="4005330" y="249791"/>
                  </a:lnTo>
                  <a:lnTo>
                    <a:pt x="4005330" y="0"/>
                  </a:lnTo>
                  <a:lnTo>
                    <a:pt x="0" y="0"/>
                  </a:lnTo>
                  <a:lnTo>
                    <a:pt x="0" y="249791"/>
                  </a:lnTo>
                  <a:close/>
                </a:path>
              </a:pathLst>
            </a:custGeom>
            <a:solidFill>
              <a:srgbClr val="F39B1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6058624" y="11058765"/>
              <a:ext cx="4045585" cy="250190"/>
            </a:xfrm>
            <a:custGeom>
              <a:avLst/>
              <a:gdLst/>
              <a:ahLst/>
              <a:cxnLst/>
              <a:rect l="l" t="t" r="r" b="b"/>
              <a:pathLst>
                <a:path w="4045584" h="250190">
                  <a:moveTo>
                    <a:pt x="0" y="0"/>
                  </a:moveTo>
                  <a:lnTo>
                    <a:pt x="4045475" y="0"/>
                  </a:lnTo>
                  <a:lnTo>
                    <a:pt x="4045475" y="249791"/>
                  </a:lnTo>
                  <a:lnTo>
                    <a:pt x="0" y="2497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38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/>
          <p:nvPr/>
        </p:nvSpPr>
        <p:spPr>
          <a:xfrm>
            <a:off x="9100298" y="3926058"/>
            <a:ext cx="1972945" cy="1473200"/>
          </a:xfrm>
          <a:custGeom>
            <a:avLst/>
            <a:gdLst/>
            <a:ahLst/>
            <a:cxnLst/>
            <a:rect l="l" t="t" r="r" b="b"/>
            <a:pathLst>
              <a:path w="1972945" h="1473200">
                <a:moveTo>
                  <a:pt x="946915" y="12700"/>
                </a:moveTo>
                <a:lnTo>
                  <a:pt x="626250" y="12700"/>
                </a:lnTo>
                <a:lnTo>
                  <a:pt x="677826" y="0"/>
                </a:lnTo>
                <a:lnTo>
                  <a:pt x="893756" y="0"/>
                </a:lnTo>
                <a:lnTo>
                  <a:pt x="946915" y="12700"/>
                </a:lnTo>
                <a:close/>
              </a:path>
              <a:path w="1972945" h="1473200">
                <a:moveTo>
                  <a:pt x="290860" y="1460500"/>
                </a:moveTo>
                <a:lnTo>
                  <a:pt x="256603" y="1447800"/>
                </a:lnTo>
                <a:lnTo>
                  <a:pt x="225976" y="1435100"/>
                </a:lnTo>
                <a:lnTo>
                  <a:pt x="200760" y="1409700"/>
                </a:lnTo>
                <a:lnTo>
                  <a:pt x="182735" y="1384300"/>
                </a:lnTo>
                <a:lnTo>
                  <a:pt x="180086" y="1384300"/>
                </a:lnTo>
                <a:lnTo>
                  <a:pt x="179082" y="1371600"/>
                </a:lnTo>
                <a:lnTo>
                  <a:pt x="174102" y="1346200"/>
                </a:lnTo>
                <a:lnTo>
                  <a:pt x="177530" y="1308100"/>
                </a:lnTo>
                <a:lnTo>
                  <a:pt x="188970" y="1282700"/>
                </a:lnTo>
                <a:lnTo>
                  <a:pt x="208031" y="1257300"/>
                </a:lnTo>
                <a:lnTo>
                  <a:pt x="215407" y="1244600"/>
                </a:lnTo>
                <a:lnTo>
                  <a:pt x="233407" y="1231900"/>
                </a:lnTo>
                <a:lnTo>
                  <a:pt x="255842" y="1181100"/>
                </a:lnTo>
                <a:lnTo>
                  <a:pt x="276523" y="1130300"/>
                </a:lnTo>
                <a:lnTo>
                  <a:pt x="234460" y="1104900"/>
                </a:lnTo>
                <a:lnTo>
                  <a:pt x="195507" y="1066800"/>
                </a:lnTo>
                <a:lnTo>
                  <a:pt x="159769" y="1028700"/>
                </a:lnTo>
                <a:lnTo>
                  <a:pt x="127350" y="990600"/>
                </a:lnTo>
                <a:lnTo>
                  <a:pt x="98354" y="952500"/>
                </a:lnTo>
                <a:lnTo>
                  <a:pt x="72886" y="914400"/>
                </a:lnTo>
                <a:lnTo>
                  <a:pt x="51050" y="863600"/>
                </a:lnTo>
                <a:lnTo>
                  <a:pt x="32950" y="825500"/>
                </a:lnTo>
                <a:lnTo>
                  <a:pt x="18691" y="774700"/>
                </a:lnTo>
                <a:lnTo>
                  <a:pt x="8376" y="736600"/>
                </a:lnTo>
                <a:lnTo>
                  <a:pt x="2111" y="685800"/>
                </a:lnTo>
                <a:lnTo>
                  <a:pt x="0" y="635000"/>
                </a:lnTo>
                <a:lnTo>
                  <a:pt x="1812" y="596900"/>
                </a:lnTo>
                <a:lnTo>
                  <a:pt x="7169" y="546100"/>
                </a:lnTo>
                <a:lnTo>
                  <a:pt x="15955" y="508000"/>
                </a:lnTo>
                <a:lnTo>
                  <a:pt x="28052" y="469900"/>
                </a:lnTo>
                <a:lnTo>
                  <a:pt x="43341" y="431800"/>
                </a:lnTo>
                <a:lnTo>
                  <a:pt x="61706" y="393700"/>
                </a:lnTo>
                <a:lnTo>
                  <a:pt x="83029" y="355600"/>
                </a:lnTo>
                <a:lnTo>
                  <a:pt x="107191" y="317500"/>
                </a:lnTo>
                <a:lnTo>
                  <a:pt x="134076" y="279400"/>
                </a:lnTo>
                <a:lnTo>
                  <a:pt x="163567" y="241300"/>
                </a:lnTo>
                <a:lnTo>
                  <a:pt x="195544" y="215900"/>
                </a:lnTo>
                <a:lnTo>
                  <a:pt x="229891" y="177800"/>
                </a:lnTo>
                <a:lnTo>
                  <a:pt x="266491" y="152400"/>
                </a:lnTo>
                <a:lnTo>
                  <a:pt x="305224" y="127000"/>
                </a:lnTo>
                <a:lnTo>
                  <a:pt x="345975" y="101600"/>
                </a:lnTo>
                <a:lnTo>
                  <a:pt x="388625" y="76200"/>
                </a:lnTo>
                <a:lnTo>
                  <a:pt x="433057" y="63500"/>
                </a:lnTo>
                <a:lnTo>
                  <a:pt x="479153" y="50800"/>
                </a:lnTo>
                <a:lnTo>
                  <a:pt x="526796" y="25400"/>
                </a:lnTo>
                <a:lnTo>
                  <a:pt x="575867" y="12700"/>
                </a:lnTo>
                <a:lnTo>
                  <a:pt x="998785" y="12700"/>
                </a:lnTo>
                <a:lnTo>
                  <a:pt x="1049239" y="25400"/>
                </a:lnTo>
                <a:lnTo>
                  <a:pt x="1098147" y="50800"/>
                </a:lnTo>
                <a:lnTo>
                  <a:pt x="1145380" y="63500"/>
                </a:lnTo>
                <a:lnTo>
                  <a:pt x="1190811" y="88900"/>
                </a:lnTo>
                <a:lnTo>
                  <a:pt x="1234310" y="114300"/>
                </a:lnTo>
                <a:lnTo>
                  <a:pt x="1275749" y="139700"/>
                </a:lnTo>
                <a:lnTo>
                  <a:pt x="1314999" y="165100"/>
                </a:lnTo>
                <a:lnTo>
                  <a:pt x="731679" y="165100"/>
                </a:lnTo>
                <a:lnTo>
                  <a:pt x="680491" y="177800"/>
                </a:lnTo>
                <a:lnTo>
                  <a:pt x="630711" y="177800"/>
                </a:lnTo>
                <a:lnTo>
                  <a:pt x="582522" y="190500"/>
                </a:lnTo>
                <a:lnTo>
                  <a:pt x="536110" y="203200"/>
                </a:lnTo>
                <a:lnTo>
                  <a:pt x="491656" y="228600"/>
                </a:lnTo>
                <a:lnTo>
                  <a:pt x="449347" y="241300"/>
                </a:lnTo>
                <a:lnTo>
                  <a:pt x="409364" y="266700"/>
                </a:lnTo>
                <a:lnTo>
                  <a:pt x="371894" y="292100"/>
                </a:lnTo>
                <a:lnTo>
                  <a:pt x="337119" y="317500"/>
                </a:lnTo>
                <a:lnTo>
                  <a:pt x="305223" y="342900"/>
                </a:lnTo>
                <a:lnTo>
                  <a:pt x="276391" y="381000"/>
                </a:lnTo>
                <a:lnTo>
                  <a:pt x="250806" y="406400"/>
                </a:lnTo>
                <a:lnTo>
                  <a:pt x="228652" y="444500"/>
                </a:lnTo>
                <a:lnTo>
                  <a:pt x="210114" y="482600"/>
                </a:lnTo>
                <a:lnTo>
                  <a:pt x="195375" y="520700"/>
                </a:lnTo>
                <a:lnTo>
                  <a:pt x="184620" y="558800"/>
                </a:lnTo>
                <a:lnTo>
                  <a:pt x="178032" y="596900"/>
                </a:lnTo>
                <a:lnTo>
                  <a:pt x="175795" y="635000"/>
                </a:lnTo>
                <a:lnTo>
                  <a:pt x="178435" y="685800"/>
                </a:lnTo>
                <a:lnTo>
                  <a:pt x="186266" y="723900"/>
                </a:lnTo>
                <a:lnTo>
                  <a:pt x="199152" y="774700"/>
                </a:lnTo>
                <a:lnTo>
                  <a:pt x="216958" y="812800"/>
                </a:lnTo>
                <a:lnTo>
                  <a:pt x="239549" y="850900"/>
                </a:lnTo>
                <a:lnTo>
                  <a:pt x="266788" y="889000"/>
                </a:lnTo>
                <a:lnTo>
                  <a:pt x="298542" y="927100"/>
                </a:lnTo>
                <a:lnTo>
                  <a:pt x="334674" y="952500"/>
                </a:lnTo>
                <a:lnTo>
                  <a:pt x="375050" y="990600"/>
                </a:lnTo>
                <a:lnTo>
                  <a:pt x="419533" y="1016000"/>
                </a:lnTo>
                <a:lnTo>
                  <a:pt x="453778" y="1054100"/>
                </a:lnTo>
                <a:lnTo>
                  <a:pt x="461723" y="1104900"/>
                </a:lnTo>
                <a:lnTo>
                  <a:pt x="453875" y="1143000"/>
                </a:lnTo>
                <a:lnTo>
                  <a:pt x="443117" y="1193800"/>
                </a:lnTo>
                <a:lnTo>
                  <a:pt x="430132" y="1219200"/>
                </a:lnTo>
                <a:lnTo>
                  <a:pt x="415606" y="1257300"/>
                </a:lnTo>
                <a:lnTo>
                  <a:pt x="993126" y="1257300"/>
                </a:lnTo>
                <a:lnTo>
                  <a:pt x="890800" y="1282700"/>
                </a:lnTo>
                <a:lnTo>
                  <a:pt x="697426" y="1282700"/>
                </a:lnTo>
                <a:lnTo>
                  <a:pt x="663938" y="1308100"/>
                </a:lnTo>
                <a:lnTo>
                  <a:pt x="627239" y="1333500"/>
                </a:lnTo>
                <a:lnTo>
                  <a:pt x="587454" y="1358900"/>
                </a:lnTo>
                <a:lnTo>
                  <a:pt x="544705" y="1384300"/>
                </a:lnTo>
                <a:lnTo>
                  <a:pt x="499118" y="1409700"/>
                </a:lnTo>
                <a:lnTo>
                  <a:pt x="450816" y="1435100"/>
                </a:lnTo>
                <a:lnTo>
                  <a:pt x="399923" y="1447800"/>
                </a:lnTo>
                <a:lnTo>
                  <a:pt x="346563" y="1447800"/>
                </a:lnTo>
                <a:lnTo>
                  <a:pt x="290860" y="1460500"/>
                </a:lnTo>
                <a:close/>
              </a:path>
              <a:path w="1972945" h="1473200">
                <a:moveTo>
                  <a:pt x="1315370" y="1117600"/>
                </a:moveTo>
                <a:lnTo>
                  <a:pt x="784090" y="1117600"/>
                </a:lnTo>
                <a:lnTo>
                  <a:pt x="836528" y="1104900"/>
                </a:lnTo>
                <a:lnTo>
                  <a:pt x="887738" y="1104900"/>
                </a:lnTo>
                <a:lnTo>
                  <a:pt x="985740" y="1079500"/>
                </a:lnTo>
                <a:lnTo>
                  <a:pt x="1032165" y="1066800"/>
                </a:lnTo>
                <a:lnTo>
                  <a:pt x="1076627" y="1054100"/>
                </a:lnTo>
                <a:lnTo>
                  <a:pt x="1118942" y="1028700"/>
                </a:lnTo>
                <a:lnTo>
                  <a:pt x="1158928" y="1016000"/>
                </a:lnTo>
                <a:lnTo>
                  <a:pt x="1196401" y="990600"/>
                </a:lnTo>
                <a:lnTo>
                  <a:pt x="1231176" y="965200"/>
                </a:lnTo>
                <a:lnTo>
                  <a:pt x="1263070" y="927100"/>
                </a:lnTo>
                <a:lnTo>
                  <a:pt x="1291900" y="901700"/>
                </a:lnTo>
                <a:lnTo>
                  <a:pt x="1317482" y="863600"/>
                </a:lnTo>
                <a:lnTo>
                  <a:pt x="1339632" y="825500"/>
                </a:lnTo>
                <a:lnTo>
                  <a:pt x="1358167" y="800100"/>
                </a:lnTo>
                <a:lnTo>
                  <a:pt x="1372902" y="762000"/>
                </a:lnTo>
                <a:lnTo>
                  <a:pt x="1383655" y="723900"/>
                </a:lnTo>
                <a:lnTo>
                  <a:pt x="1390241" y="685800"/>
                </a:lnTo>
                <a:lnTo>
                  <a:pt x="1392477" y="635000"/>
                </a:lnTo>
                <a:lnTo>
                  <a:pt x="1390241" y="596900"/>
                </a:lnTo>
                <a:lnTo>
                  <a:pt x="1383655" y="558800"/>
                </a:lnTo>
                <a:lnTo>
                  <a:pt x="1372902" y="520700"/>
                </a:lnTo>
                <a:lnTo>
                  <a:pt x="1358167" y="482600"/>
                </a:lnTo>
                <a:lnTo>
                  <a:pt x="1339632" y="444500"/>
                </a:lnTo>
                <a:lnTo>
                  <a:pt x="1317482" y="406400"/>
                </a:lnTo>
                <a:lnTo>
                  <a:pt x="1291900" y="381000"/>
                </a:lnTo>
                <a:lnTo>
                  <a:pt x="1263070" y="342900"/>
                </a:lnTo>
                <a:lnTo>
                  <a:pt x="1231176" y="317500"/>
                </a:lnTo>
                <a:lnTo>
                  <a:pt x="1196401" y="292100"/>
                </a:lnTo>
                <a:lnTo>
                  <a:pt x="1158928" y="266700"/>
                </a:lnTo>
                <a:lnTo>
                  <a:pt x="1118942" y="241300"/>
                </a:lnTo>
                <a:lnTo>
                  <a:pt x="1076627" y="228600"/>
                </a:lnTo>
                <a:lnTo>
                  <a:pt x="1032165" y="203200"/>
                </a:lnTo>
                <a:lnTo>
                  <a:pt x="985740" y="190500"/>
                </a:lnTo>
                <a:lnTo>
                  <a:pt x="937537" y="177800"/>
                </a:lnTo>
                <a:lnTo>
                  <a:pt x="887738" y="177800"/>
                </a:lnTo>
                <a:lnTo>
                  <a:pt x="836528" y="165100"/>
                </a:lnTo>
                <a:lnTo>
                  <a:pt x="1314999" y="165100"/>
                </a:lnTo>
                <a:lnTo>
                  <a:pt x="1351930" y="190500"/>
                </a:lnTo>
                <a:lnTo>
                  <a:pt x="1403544" y="203200"/>
                </a:lnTo>
                <a:lnTo>
                  <a:pt x="1453878" y="203200"/>
                </a:lnTo>
                <a:lnTo>
                  <a:pt x="1502786" y="215900"/>
                </a:lnTo>
                <a:lnTo>
                  <a:pt x="1550118" y="241300"/>
                </a:lnTo>
                <a:lnTo>
                  <a:pt x="1595727" y="254000"/>
                </a:lnTo>
                <a:lnTo>
                  <a:pt x="1639466" y="266700"/>
                </a:lnTo>
                <a:lnTo>
                  <a:pt x="1681185" y="292100"/>
                </a:lnTo>
                <a:lnTo>
                  <a:pt x="1448549" y="292100"/>
                </a:lnTo>
                <a:lnTo>
                  <a:pt x="1479013" y="342900"/>
                </a:lnTo>
                <a:lnTo>
                  <a:pt x="1505374" y="381000"/>
                </a:lnTo>
                <a:lnTo>
                  <a:pt x="1527418" y="431800"/>
                </a:lnTo>
                <a:lnTo>
                  <a:pt x="1544933" y="482600"/>
                </a:lnTo>
                <a:lnTo>
                  <a:pt x="1557707" y="533400"/>
                </a:lnTo>
                <a:lnTo>
                  <a:pt x="1565527" y="584200"/>
                </a:lnTo>
                <a:lnTo>
                  <a:pt x="1568181" y="635000"/>
                </a:lnTo>
                <a:lnTo>
                  <a:pt x="1566173" y="685800"/>
                </a:lnTo>
                <a:lnTo>
                  <a:pt x="1560243" y="736600"/>
                </a:lnTo>
                <a:lnTo>
                  <a:pt x="1550527" y="774700"/>
                </a:lnTo>
                <a:lnTo>
                  <a:pt x="1537163" y="825500"/>
                </a:lnTo>
                <a:lnTo>
                  <a:pt x="1520287" y="863600"/>
                </a:lnTo>
                <a:lnTo>
                  <a:pt x="1500037" y="901700"/>
                </a:lnTo>
                <a:lnTo>
                  <a:pt x="1476551" y="939800"/>
                </a:lnTo>
                <a:lnTo>
                  <a:pt x="1449964" y="977900"/>
                </a:lnTo>
                <a:lnTo>
                  <a:pt x="1420416" y="1016000"/>
                </a:lnTo>
                <a:lnTo>
                  <a:pt x="1388043" y="1054100"/>
                </a:lnTo>
                <a:lnTo>
                  <a:pt x="1352982" y="1079500"/>
                </a:lnTo>
                <a:lnTo>
                  <a:pt x="1315370" y="1117600"/>
                </a:lnTo>
                <a:close/>
              </a:path>
              <a:path w="1972945" h="1473200">
                <a:moveTo>
                  <a:pt x="1809385" y="1384300"/>
                </a:moveTo>
                <a:lnTo>
                  <a:pt x="1703338" y="1384300"/>
                </a:lnTo>
                <a:lnTo>
                  <a:pt x="1685097" y="1358900"/>
                </a:lnTo>
                <a:lnTo>
                  <a:pt x="1665445" y="1320800"/>
                </a:lnTo>
                <a:lnTo>
                  <a:pt x="1646521" y="1282700"/>
                </a:lnTo>
                <a:lnTo>
                  <a:pt x="1630464" y="1231900"/>
                </a:lnTo>
                <a:lnTo>
                  <a:pt x="1619413" y="1181100"/>
                </a:lnTo>
                <a:lnTo>
                  <a:pt x="1619639" y="1168400"/>
                </a:lnTo>
                <a:lnTo>
                  <a:pt x="1623488" y="1155700"/>
                </a:lnTo>
                <a:lnTo>
                  <a:pt x="1630572" y="1143000"/>
                </a:lnTo>
                <a:lnTo>
                  <a:pt x="1640508" y="1130300"/>
                </a:lnTo>
                <a:lnTo>
                  <a:pt x="1685046" y="1104900"/>
                </a:lnTo>
                <a:lnTo>
                  <a:pt x="1725474" y="1079500"/>
                </a:lnTo>
                <a:lnTo>
                  <a:pt x="1761658" y="1041400"/>
                </a:lnTo>
                <a:lnTo>
                  <a:pt x="1793459" y="1003300"/>
                </a:lnTo>
                <a:lnTo>
                  <a:pt x="1820743" y="965200"/>
                </a:lnTo>
                <a:lnTo>
                  <a:pt x="1843372" y="927100"/>
                </a:lnTo>
                <a:lnTo>
                  <a:pt x="1861209" y="889000"/>
                </a:lnTo>
                <a:lnTo>
                  <a:pt x="1874119" y="838200"/>
                </a:lnTo>
                <a:lnTo>
                  <a:pt x="1881965" y="800100"/>
                </a:lnTo>
                <a:lnTo>
                  <a:pt x="1884611" y="749300"/>
                </a:lnTo>
                <a:lnTo>
                  <a:pt x="1881829" y="711200"/>
                </a:lnTo>
                <a:lnTo>
                  <a:pt x="1873654" y="660400"/>
                </a:lnTo>
                <a:lnTo>
                  <a:pt x="1860344" y="622300"/>
                </a:lnTo>
                <a:lnTo>
                  <a:pt x="1842156" y="571500"/>
                </a:lnTo>
                <a:lnTo>
                  <a:pt x="1819346" y="533400"/>
                </a:lnTo>
                <a:lnTo>
                  <a:pt x="1792173" y="495300"/>
                </a:lnTo>
                <a:lnTo>
                  <a:pt x="1760893" y="469900"/>
                </a:lnTo>
                <a:lnTo>
                  <a:pt x="1725763" y="431800"/>
                </a:lnTo>
                <a:lnTo>
                  <a:pt x="1687041" y="406400"/>
                </a:lnTo>
                <a:lnTo>
                  <a:pt x="1644984" y="368300"/>
                </a:lnTo>
                <a:lnTo>
                  <a:pt x="1599849" y="355600"/>
                </a:lnTo>
                <a:lnTo>
                  <a:pt x="1551894" y="330200"/>
                </a:lnTo>
                <a:lnTo>
                  <a:pt x="1501374" y="304800"/>
                </a:lnTo>
                <a:lnTo>
                  <a:pt x="1448549" y="292100"/>
                </a:lnTo>
                <a:lnTo>
                  <a:pt x="1681185" y="292100"/>
                </a:lnTo>
                <a:lnTo>
                  <a:pt x="1720738" y="317500"/>
                </a:lnTo>
                <a:lnTo>
                  <a:pt x="1757977" y="342900"/>
                </a:lnTo>
                <a:lnTo>
                  <a:pt x="1792753" y="381000"/>
                </a:lnTo>
                <a:lnTo>
                  <a:pt x="1824919" y="406400"/>
                </a:lnTo>
                <a:lnTo>
                  <a:pt x="1854327" y="444500"/>
                </a:lnTo>
                <a:lnTo>
                  <a:pt x="1880829" y="469900"/>
                </a:lnTo>
                <a:lnTo>
                  <a:pt x="1904277" y="508000"/>
                </a:lnTo>
                <a:lnTo>
                  <a:pt x="1924524" y="546100"/>
                </a:lnTo>
                <a:lnTo>
                  <a:pt x="1941421" y="584200"/>
                </a:lnTo>
                <a:lnTo>
                  <a:pt x="1954820" y="622300"/>
                </a:lnTo>
                <a:lnTo>
                  <a:pt x="1964574" y="673100"/>
                </a:lnTo>
                <a:lnTo>
                  <a:pt x="1970535" y="711200"/>
                </a:lnTo>
                <a:lnTo>
                  <a:pt x="1972555" y="749300"/>
                </a:lnTo>
                <a:lnTo>
                  <a:pt x="1970171" y="800100"/>
                </a:lnTo>
                <a:lnTo>
                  <a:pt x="1963108" y="850900"/>
                </a:lnTo>
                <a:lnTo>
                  <a:pt x="1951503" y="889000"/>
                </a:lnTo>
                <a:lnTo>
                  <a:pt x="1935490" y="939800"/>
                </a:lnTo>
                <a:lnTo>
                  <a:pt x="1915206" y="977900"/>
                </a:lnTo>
                <a:lnTo>
                  <a:pt x="1890785" y="1016000"/>
                </a:lnTo>
                <a:lnTo>
                  <a:pt x="1862363" y="1054100"/>
                </a:lnTo>
                <a:lnTo>
                  <a:pt x="1830076" y="1092200"/>
                </a:lnTo>
                <a:lnTo>
                  <a:pt x="1794058" y="1130300"/>
                </a:lnTo>
                <a:lnTo>
                  <a:pt x="1754446" y="1168400"/>
                </a:lnTo>
                <a:lnTo>
                  <a:pt x="1711374" y="1193800"/>
                </a:lnTo>
                <a:lnTo>
                  <a:pt x="1732784" y="1257300"/>
                </a:lnTo>
                <a:lnTo>
                  <a:pt x="1759101" y="1308100"/>
                </a:lnTo>
                <a:lnTo>
                  <a:pt x="1781530" y="1346200"/>
                </a:lnTo>
                <a:lnTo>
                  <a:pt x="1791280" y="1358900"/>
                </a:lnTo>
                <a:lnTo>
                  <a:pt x="1802601" y="1371600"/>
                </a:lnTo>
                <a:lnTo>
                  <a:pt x="1809385" y="1384300"/>
                </a:lnTo>
                <a:close/>
              </a:path>
              <a:path w="1972945" h="1473200">
                <a:moveTo>
                  <a:pt x="1022201" y="584200"/>
                </a:moveTo>
                <a:lnTo>
                  <a:pt x="548561" y="584200"/>
                </a:lnTo>
                <a:lnTo>
                  <a:pt x="534564" y="571500"/>
                </a:lnTo>
                <a:lnTo>
                  <a:pt x="525105" y="558800"/>
                </a:lnTo>
                <a:lnTo>
                  <a:pt x="521631" y="546100"/>
                </a:lnTo>
                <a:lnTo>
                  <a:pt x="525105" y="520700"/>
                </a:lnTo>
                <a:lnTo>
                  <a:pt x="534564" y="508000"/>
                </a:lnTo>
                <a:lnTo>
                  <a:pt x="548561" y="495300"/>
                </a:lnTo>
                <a:lnTo>
                  <a:pt x="1022201" y="495300"/>
                </a:lnTo>
                <a:lnTo>
                  <a:pt x="1036162" y="508000"/>
                </a:lnTo>
                <a:lnTo>
                  <a:pt x="1045568" y="520700"/>
                </a:lnTo>
                <a:lnTo>
                  <a:pt x="1049015" y="546100"/>
                </a:lnTo>
                <a:lnTo>
                  <a:pt x="1045568" y="558800"/>
                </a:lnTo>
                <a:lnTo>
                  <a:pt x="1036162" y="571500"/>
                </a:lnTo>
                <a:lnTo>
                  <a:pt x="1022201" y="584200"/>
                </a:lnTo>
                <a:close/>
              </a:path>
              <a:path w="1972945" h="1473200">
                <a:moveTo>
                  <a:pt x="1036162" y="787400"/>
                </a:moveTo>
                <a:lnTo>
                  <a:pt x="534564" y="787400"/>
                </a:lnTo>
                <a:lnTo>
                  <a:pt x="525105" y="762000"/>
                </a:lnTo>
                <a:lnTo>
                  <a:pt x="521631" y="749300"/>
                </a:lnTo>
                <a:lnTo>
                  <a:pt x="525105" y="736600"/>
                </a:lnTo>
                <a:lnTo>
                  <a:pt x="534564" y="723900"/>
                </a:lnTo>
                <a:lnTo>
                  <a:pt x="548561" y="711200"/>
                </a:lnTo>
                <a:lnTo>
                  <a:pt x="1022201" y="711200"/>
                </a:lnTo>
                <a:lnTo>
                  <a:pt x="1036162" y="723900"/>
                </a:lnTo>
                <a:lnTo>
                  <a:pt x="1045568" y="736600"/>
                </a:lnTo>
                <a:lnTo>
                  <a:pt x="1049015" y="749300"/>
                </a:lnTo>
                <a:lnTo>
                  <a:pt x="1045568" y="762000"/>
                </a:lnTo>
                <a:lnTo>
                  <a:pt x="1036162" y="787400"/>
                </a:lnTo>
                <a:close/>
              </a:path>
              <a:path w="1972945" h="1473200">
                <a:moveTo>
                  <a:pt x="1005089" y="800100"/>
                </a:moveTo>
                <a:lnTo>
                  <a:pt x="565648" y="800100"/>
                </a:lnTo>
                <a:lnTo>
                  <a:pt x="548561" y="787400"/>
                </a:lnTo>
                <a:lnTo>
                  <a:pt x="1022201" y="787400"/>
                </a:lnTo>
                <a:lnTo>
                  <a:pt x="1005089" y="800100"/>
                </a:lnTo>
                <a:close/>
              </a:path>
              <a:path w="1972945" h="1473200">
                <a:moveTo>
                  <a:pt x="1761388" y="1473200"/>
                </a:moveTo>
                <a:lnTo>
                  <a:pt x="1684410" y="1473200"/>
                </a:lnTo>
                <a:lnTo>
                  <a:pt x="1630910" y="1460500"/>
                </a:lnTo>
                <a:lnTo>
                  <a:pt x="1580291" y="1447800"/>
                </a:lnTo>
                <a:lnTo>
                  <a:pt x="1532748" y="1422400"/>
                </a:lnTo>
                <a:lnTo>
                  <a:pt x="1488475" y="1397000"/>
                </a:lnTo>
                <a:lnTo>
                  <a:pt x="1447667" y="1371600"/>
                </a:lnTo>
                <a:lnTo>
                  <a:pt x="1410519" y="1333500"/>
                </a:lnTo>
                <a:lnTo>
                  <a:pt x="1377226" y="1308100"/>
                </a:lnTo>
                <a:lnTo>
                  <a:pt x="1183550" y="1308100"/>
                </a:lnTo>
                <a:lnTo>
                  <a:pt x="1134401" y="1295400"/>
                </a:lnTo>
                <a:lnTo>
                  <a:pt x="1086166" y="1295400"/>
                </a:lnTo>
                <a:lnTo>
                  <a:pt x="1039017" y="1282700"/>
                </a:lnTo>
                <a:lnTo>
                  <a:pt x="993126" y="1257300"/>
                </a:lnTo>
                <a:lnTo>
                  <a:pt x="415606" y="1257300"/>
                </a:lnTo>
                <a:lnTo>
                  <a:pt x="460012" y="1231900"/>
                </a:lnTo>
                <a:lnTo>
                  <a:pt x="501402" y="1219200"/>
                </a:lnTo>
                <a:lnTo>
                  <a:pt x="539456" y="1181100"/>
                </a:lnTo>
                <a:lnTo>
                  <a:pt x="573854" y="1155700"/>
                </a:lnTo>
                <a:lnTo>
                  <a:pt x="604277" y="1130300"/>
                </a:lnTo>
                <a:lnTo>
                  <a:pt x="620119" y="1117600"/>
                </a:lnTo>
                <a:lnTo>
                  <a:pt x="638203" y="1104900"/>
                </a:lnTo>
                <a:lnTo>
                  <a:pt x="758660" y="1104900"/>
                </a:lnTo>
                <a:lnTo>
                  <a:pt x="784090" y="1117600"/>
                </a:lnTo>
                <a:lnTo>
                  <a:pt x="1315370" y="1117600"/>
                </a:lnTo>
                <a:lnTo>
                  <a:pt x="1275345" y="1143000"/>
                </a:lnTo>
                <a:lnTo>
                  <a:pt x="1233044" y="1168400"/>
                </a:lnTo>
                <a:lnTo>
                  <a:pt x="1188605" y="1193800"/>
                </a:lnTo>
                <a:lnTo>
                  <a:pt x="1142164" y="1219200"/>
                </a:lnTo>
                <a:lnTo>
                  <a:pt x="1212276" y="1219200"/>
                </a:lnTo>
                <a:lnTo>
                  <a:pt x="1247932" y="1231900"/>
                </a:lnTo>
                <a:lnTo>
                  <a:pt x="1423983" y="1231900"/>
                </a:lnTo>
                <a:lnTo>
                  <a:pt x="1453571" y="1257300"/>
                </a:lnTo>
                <a:lnTo>
                  <a:pt x="1487049" y="1282700"/>
                </a:lnTo>
                <a:lnTo>
                  <a:pt x="1524147" y="1320800"/>
                </a:lnTo>
                <a:lnTo>
                  <a:pt x="1564595" y="1333500"/>
                </a:lnTo>
                <a:lnTo>
                  <a:pt x="1608122" y="1358900"/>
                </a:lnTo>
                <a:lnTo>
                  <a:pt x="1654460" y="1371600"/>
                </a:lnTo>
                <a:lnTo>
                  <a:pt x="1703338" y="1384300"/>
                </a:lnTo>
                <a:lnTo>
                  <a:pt x="1809385" y="1384300"/>
                </a:lnTo>
                <a:lnTo>
                  <a:pt x="1811340" y="1409700"/>
                </a:lnTo>
                <a:lnTo>
                  <a:pt x="1808175" y="1422400"/>
                </a:lnTo>
                <a:lnTo>
                  <a:pt x="1807079" y="1435100"/>
                </a:lnTo>
                <a:lnTo>
                  <a:pt x="1806348" y="1435100"/>
                </a:lnTo>
                <a:lnTo>
                  <a:pt x="1795368" y="1447800"/>
                </a:lnTo>
                <a:lnTo>
                  <a:pt x="1780013" y="1460500"/>
                </a:lnTo>
                <a:lnTo>
                  <a:pt x="1761388" y="1473200"/>
                </a:lnTo>
                <a:close/>
              </a:path>
              <a:path w="1972945" h="1473200">
                <a:moveTo>
                  <a:pt x="1416026" y="1231900"/>
                </a:moveTo>
                <a:lnTo>
                  <a:pt x="1308588" y="1231900"/>
                </a:lnTo>
                <a:lnTo>
                  <a:pt x="1334111" y="1219200"/>
                </a:lnTo>
                <a:lnTo>
                  <a:pt x="1406963" y="1219200"/>
                </a:lnTo>
                <a:lnTo>
                  <a:pt x="1416026" y="1231900"/>
                </a:lnTo>
                <a:close/>
              </a:path>
            </a:pathLst>
          </a:custGeom>
          <a:solidFill>
            <a:srgbClr val="F39B1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232865" y="0"/>
            <a:ext cx="1688464" cy="2903855"/>
          </a:xfrm>
          <a:custGeom>
            <a:avLst/>
            <a:gdLst/>
            <a:ahLst/>
            <a:cxnLst/>
            <a:rect l="l" t="t" r="r" b="b"/>
            <a:pathLst>
              <a:path w="1688465" h="2903855">
                <a:moveTo>
                  <a:pt x="0" y="2903837"/>
                </a:moveTo>
                <a:lnTo>
                  <a:pt x="0" y="0"/>
                </a:lnTo>
                <a:lnTo>
                  <a:pt x="1688415" y="0"/>
                </a:lnTo>
                <a:lnTo>
                  <a:pt x="1688415" y="2264969"/>
                </a:lnTo>
                <a:lnTo>
                  <a:pt x="843035" y="2264969"/>
                </a:lnTo>
                <a:lnTo>
                  <a:pt x="0" y="2903837"/>
                </a:lnTo>
                <a:close/>
              </a:path>
              <a:path w="1688465" h="2903855">
                <a:moveTo>
                  <a:pt x="1688415" y="2902353"/>
                </a:moveTo>
                <a:lnTo>
                  <a:pt x="843035" y="2264969"/>
                </a:lnTo>
                <a:lnTo>
                  <a:pt x="1688415" y="2264969"/>
                </a:lnTo>
                <a:lnTo>
                  <a:pt x="1688415" y="290235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9641473" y="936467"/>
            <a:ext cx="863600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250" spc="-1030" dirty="0">
                <a:solidFill>
                  <a:srgbClr val="BBBEC3"/>
                </a:solidFill>
                <a:latin typeface="Trebuchet MS"/>
                <a:cs typeface="Trebuchet MS"/>
              </a:rPr>
              <a:t>05</a:t>
            </a:r>
            <a:endParaRPr sz="8250"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731806" y="833496"/>
            <a:ext cx="640715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050" spc="-170" dirty="0">
                <a:solidFill>
                  <a:srgbClr val="212830"/>
                </a:solidFill>
                <a:latin typeface="Roboto"/>
                <a:cs typeface="Roboto"/>
              </a:rPr>
              <a:t>F</a:t>
            </a:r>
            <a:r>
              <a:rPr sz="2050" spc="30" dirty="0">
                <a:solidFill>
                  <a:srgbClr val="212830"/>
                </a:solidFill>
                <a:latin typeface="Roboto"/>
                <a:cs typeface="Roboto"/>
              </a:rPr>
              <a:t>A</a:t>
            </a:r>
            <a:r>
              <a:rPr sz="2050" spc="5" dirty="0">
                <a:solidFill>
                  <a:srgbClr val="212830"/>
                </a:solidFill>
                <a:latin typeface="Roboto"/>
                <a:cs typeface="Roboto"/>
              </a:rPr>
              <a:t>C</a:t>
            </a:r>
            <a:r>
              <a:rPr sz="2050" dirty="0">
                <a:solidFill>
                  <a:srgbClr val="212830"/>
                </a:solidFill>
                <a:latin typeface="Roboto"/>
                <a:cs typeface="Roboto"/>
              </a:rPr>
              <a:t>T</a:t>
            </a:r>
            <a:endParaRPr sz="2050">
              <a:latin typeface="Roboto"/>
              <a:cs typeface="Roboto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9630588" y="507472"/>
            <a:ext cx="912494" cy="134620"/>
            <a:chOff x="9630588" y="507472"/>
            <a:chExt cx="912494" cy="134620"/>
          </a:xfrm>
        </p:grpSpPr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630588" y="507472"/>
              <a:ext cx="134028" cy="13402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825073" y="507472"/>
              <a:ext cx="134029" cy="13402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019558" y="507472"/>
              <a:ext cx="134028" cy="134029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214043" y="507472"/>
              <a:ext cx="134028" cy="134029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408528" y="507472"/>
              <a:ext cx="134028" cy="1340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12850" y="777875"/>
            <a:ext cx="12564999" cy="2021707"/>
          </a:xfrm>
          <a:prstGeom prst="rect">
            <a:avLst/>
          </a:prstGeom>
        </p:spPr>
        <p:txBody>
          <a:bodyPr vert="horz" wrap="square" lIns="0" tIns="2419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5"/>
              </a:spcBef>
            </a:pPr>
            <a:r>
              <a:rPr lang="en-US" b="1" spc="-5" dirty="0">
                <a:latin typeface="Roboto"/>
                <a:cs typeface="Roboto"/>
              </a:rPr>
              <a:t>Needs Specification </a:t>
            </a:r>
            <a:r>
              <a:rPr lang="en-US" sz="8000" b="1" spc="-5" dirty="0" smtClean="0">
                <a:solidFill>
                  <a:srgbClr val="2980B9"/>
                </a:solidFill>
                <a:latin typeface="Roboto"/>
                <a:cs typeface="Roboto"/>
              </a:rPr>
              <a:t/>
            </a:r>
            <a:br>
              <a:rPr lang="en-US" sz="8000" b="1" spc="-5" dirty="0" smtClean="0">
                <a:solidFill>
                  <a:srgbClr val="2980B9"/>
                </a:solidFill>
                <a:latin typeface="Roboto"/>
                <a:cs typeface="Roboto"/>
              </a:rPr>
            </a:br>
            <a:r>
              <a:rPr sz="4950" spc="50" dirty="0" err="1" smtClean="0">
                <a:solidFill>
                  <a:srgbClr val="2980B9"/>
                </a:solidFill>
                <a:latin typeface="Tahoma"/>
                <a:cs typeface="Tahoma"/>
              </a:rPr>
              <a:t>Besoins</a:t>
            </a:r>
            <a:r>
              <a:rPr sz="4950" spc="-215" dirty="0" smtClean="0">
                <a:solidFill>
                  <a:srgbClr val="2980B9"/>
                </a:solidFill>
                <a:latin typeface="Tahoma"/>
                <a:cs typeface="Tahoma"/>
              </a:rPr>
              <a:t> </a:t>
            </a:r>
            <a:r>
              <a:rPr sz="4950" spc="-65" dirty="0">
                <a:solidFill>
                  <a:srgbClr val="2980B9"/>
                </a:solidFill>
                <a:latin typeface="Tahoma"/>
                <a:cs typeface="Tahoma"/>
              </a:rPr>
              <a:t>fonctionnels</a:t>
            </a:r>
            <a:endParaRPr sz="4950" dirty="0">
              <a:latin typeface="Tahoma"/>
              <a:cs typeface="Tahom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44982" y="3581043"/>
            <a:ext cx="2010410" cy="601069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42379" y="9966327"/>
            <a:ext cx="3015615" cy="55341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973792" y="9976798"/>
            <a:ext cx="2953385" cy="49085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35560" rIns="0" bIns="0" rtlCol="0">
            <a:spAutoFit/>
          </a:bodyPr>
          <a:lstStyle/>
          <a:p>
            <a:pPr marL="440055">
              <a:lnSpc>
                <a:spcPct val="100000"/>
              </a:lnSpc>
              <a:spcBef>
                <a:spcPts val="280"/>
              </a:spcBef>
            </a:pPr>
            <a:r>
              <a:rPr sz="2600" spc="-40" dirty="0">
                <a:solidFill>
                  <a:srgbClr val="141617"/>
                </a:solidFill>
                <a:latin typeface="Tahoma"/>
                <a:cs typeface="Tahoma"/>
              </a:rPr>
              <a:t>Administrateur</a:t>
            </a:r>
            <a:endParaRPr sz="26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357579" y="4304248"/>
            <a:ext cx="7453630" cy="37953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499109" indent="-487045">
              <a:lnSpc>
                <a:spcPct val="100000"/>
              </a:lnSpc>
              <a:spcBef>
                <a:spcPts val="120"/>
              </a:spcBef>
              <a:buFont typeface="Arial MT"/>
              <a:buChar char="•"/>
              <a:tabLst>
                <a:tab pos="499109" algn="l"/>
                <a:tab pos="499745" algn="l"/>
              </a:tabLst>
            </a:pPr>
            <a:r>
              <a:rPr sz="4100" spc="-60" dirty="0">
                <a:solidFill>
                  <a:srgbClr val="FFFFFF"/>
                </a:solidFill>
                <a:latin typeface="Tahoma"/>
                <a:cs typeface="Tahoma"/>
              </a:rPr>
              <a:t>S’authentiﬁer</a:t>
            </a:r>
            <a:endParaRPr sz="4100">
              <a:latin typeface="Tahoma"/>
              <a:cs typeface="Tahoma"/>
            </a:endParaRPr>
          </a:p>
          <a:p>
            <a:pPr marL="499109" indent="-487045">
              <a:lnSpc>
                <a:spcPct val="100000"/>
              </a:lnSpc>
              <a:spcBef>
                <a:spcPts val="30"/>
              </a:spcBef>
              <a:buFont typeface="Arial MT"/>
              <a:buChar char="•"/>
              <a:tabLst>
                <a:tab pos="499109" algn="l"/>
                <a:tab pos="499745" algn="l"/>
              </a:tabLst>
            </a:pPr>
            <a:r>
              <a:rPr sz="4100" spc="-30" dirty="0">
                <a:solidFill>
                  <a:srgbClr val="FFFFFF"/>
                </a:solidFill>
                <a:latin typeface="Tahoma"/>
                <a:cs typeface="Tahoma"/>
              </a:rPr>
              <a:t>Gérer</a:t>
            </a:r>
            <a:r>
              <a:rPr sz="4100" spc="-1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4100" spc="-20" dirty="0">
                <a:solidFill>
                  <a:srgbClr val="FFFFFF"/>
                </a:solidFill>
                <a:latin typeface="Tahoma"/>
                <a:cs typeface="Tahoma"/>
              </a:rPr>
              <a:t>les</a:t>
            </a:r>
            <a:r>
              <a:rPr sz="4100" spc="-1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4100" spc="15" dirty="0">
                <a:solidFill>
                  <a:srgbClr val="FFFFFF"/>
                </a:solidFill>
                <a:latin typeface="Tahoma"/>
                <a:cs typeface="Tahoma"/>
              </a:rPr>
              <a:t>ressources</a:t>
            </a:r>
            <a:r>
              <a:rPr sz="4100" spc="-1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4100" spc="-40" dirty="0">
                <a:solidFill>
                  <a:srgbClr val="FFFFFF"/>
                </a:solidFill>
                <a:latin typeface="Tahoma"/>
                <a:cs typeface="Tahoma"/>
              </a:rPr>
              <a:t>humaines</a:t>
            </a:r>
            <a:endParaRPr sz="4100">
              <a:latin typeface="Tahoma"/>
              <a:cs typeface="Tahoma"/>
            </a:endParaRPr>
          </a:p>
          <a:p>
            <a:pPr marL="499109" indent="-487045">
              <a:lnSpc>
                <a:spcPct val="100000"/>
              </a:lnSpc>
              <a:spcBef>
                <a:spcPts val="25"/>
              </a:spcBef>
              <a:buFont typeface="Arial MT"/>
              <a:buChar char="•"/>
              <a:tabLst>
                <a:tab pos="499109" algn="l"/>
                <a:tab pos="499745" algn="l"/>
              </a:tabLst>
            </a:pPr>
            <a:r>
              <a:rPr sz="4100" spc="-30" dirty="0">
                <a:solidFill>
                  <a:srgbClr val="FFFFFF"/>
                </a:solidFill>
                <a:latin typeface="Tahoma"/>
                <a:cs typeface="Tahoma"/>
              </a:rPr>
              <a:t>Gérer</a:t>
            </a:r>
            <a:r>
              <a:rPr sz="4100" spc="-1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4100" spc="-100" dirty="0">
                <a:solidFill>
                  <a:srgbClr val="FFFFFF"/>
                </a:solidFill>
                <a:latin typeface="Tahoma"/>
                <a:cs typeface="Tahoma"/>
              </a:rPr>
              <a:t>la</a:t>
            </a:r>
            <a:r>
              <a:rPr sz="410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4100" spc="-20" dirty="0">
                <a:solidFill>
                  <a:srgbClr val="FFFFFF"/>
                </a:solidFill>
                <a:latin typeface="Tahoma"/>
                <a:cs typeface="Tahoma"/>
              </a:rPr>
              <a:t>production</a:t>
            </a:r>
            <a:endParaRPr sz="4100">
              <a:latin typeface="Tahoma"/>
              <a:cs typeface="Tahoma"/>
            </a:endParaRPr>
          </a:p>
          <a:p>
            <a:pPr marL="499109" indent="-487045">
              <a:lnSpc>
                <a:spcPct val="100000"/>
              </a:lnSpc>
              <a:spcBef>
                <a:spcPts val="25"/>
              </a:spcBef>
              <a:buFont typeface="Arial MT"/>
              <a:buChar char="•"/>
              <a:tabLst>
                <a:tab pos="499109" algn="l"/>
                <a:tab pos="499745" algn="l"/>
              </a:tabLst>
            </a:pPr>
            <a:r>
              <a:rPr sz="4100" spc="-30" dirty="0">
                <a:solidFill>
                  <a:srgbClr val="FFFFFF"/>
                </a:solidFill>
                <a:latin typeface="Tahoma"/>
                <a:cs typeface="Tahoma"/>
              </a:rPr>
              <a:t>Gérer</a:t>
            </a:r>
            <a:r>
              <a:rPr sz="4100" spc="-1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4100" spc="-100" dirty="0">
                <a:solidFill>
                  <a:srgbClr val="FFFFFF"/>
                </a:solidFill>
                <a:latin typeface="Tahoma"/>
                <a:cs typeface="Tahoma"/>
              </a:rPr>
              <a:t>la</a:t>
            </a:r>
            <a:r>
              <a:rPr sz="4100" spc="-1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4100" spc="-40" dirty="0">
                <a:solidFill>
                  <a:srgbClr val="FFFFFF"/>
                </a:solidFill>
                <a:latin typeface="Tahoma"/>
                <a:cs typeface="Tahoma"/>
              </a:rPr>
              <a:t>comptabilité</a:t>
            </a:r>
            <a:endParaRPr sz="4100">
              <a:latin typeface="Tahoma"/>
              <a:cs typeface="Tahoma"/>
            </a:endParaRPr>
          </a:p>
          <a:p>
            <a:pPr marL="499109" indent="-487045">
              <a:lnSpc>
                <a:spcPct val="100000"/>
              </a:lnSpc>
              <a:spcBef>
                <a:spcPts val="30"/>
              </a:spcBef>
              <a:buFont typeface="Arial MT"/>
              <a:buChar char="•"/>
              <a:tabLst>
                <a:tab pos="499109" algn="l"/>
                <a:tab pos="499745" algn="l"/>
              </a:tabLst>
            </a:pPr>
            <a:r>
              <a:rPr sz="4100" spc="-30" dirty="0">
                <a:solidFill>
                  <a:srgbClr val="FFFFFF"/>
                </a:solidFill>
                <a:latin typeface="Tahoma"/>
                <a:cs typeface="Tahoma"/>
              </a:rPr>
              <a:t>Gérer</a:t>
            </a:r>
            <a:r>
              <a:rPr sz="410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4100" spc="-20" dirty="0">
                <a:solidFill>
                  <a:srgbClr val="FFFFFF"/>
                </a:solidFill>
                <a:latin typeface="Tahoma"/>
                <a:cs typeface="Tahoma"/>
              </a:rPr>
              <a:t>les</a:t>
            </a:r>
            <a:r>
              <a:rPr sz="410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4100" spc="-45" dirty="0">
                <a:solidFill>
                  <a:srgbClr val="FFFFFF"/>
                </a:solidFill>
                <a:latin typeface="Tahoma"/>
                <a:cs typeface="Tahoma"/>
              </a:rPr>
              <a:t>droits</a:t>
            </a:r>
            <a:r>
              <a:rPr sz="410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4100" spc="135" dirty="0">
                <a:solidFill>
                  <a:srgbClr val="FFFFFF"/>
                </a:solidFill>
                <a:latin typeface="Tahoma"/>
                <a:cs typeface="Tahoma"/>
              </a:rPr>
              <a:t>d’accès</a:t>
            </a:r>
            <a:endParaRPr sz="4100">
              <a:latin typeface="Tahoma"/>
              <a:cs typeface="Tahoma"/>
            </a:endParaRPr>
          </a:p>
          <a:p>
            <a:pPr marL="499109" indent="-487045">
              <a:lnSpc>
                <a:spcPct val="100000"/>
              </a:lnSpc>
              <a:spcBef>
                <a:spcPts val="25"/>
              </a:spcBef>
              <a:buFont typeface="Arial MT"/>
              <a:buChar char="•"/>
              <a:tabLst>
                <a:tab pos="499109" algn="l"/>
                <a:tab pos="499745" algn="l"/>
              </a:tabLst>
            </a:pPr>
            <a:r>
              <a:rPr sz="4100" spc="-15" dirty="0">
                <a:solidFill>
                  <a:srgbClr val="FFFFFF"/>
                </a:solidFill>
                <a:latin typeface="Tahoma"/>
                <a:cs typeface="Tahoma"/>
              </a:rPr>
              <a:t>Consulter</a:t>
            </a:r>
            <a:r>
              <a:rPr sz="410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4100" spc="-20" dirty="0">
                <a:solidFill>
                  <a:srgbClr val="FFFFFF"/>
                </a:solidFill>
                <a:latin typeface="Tahoma"/>
                <a:cs typeface="Tahoma"/>
              </a:rPr>
              <a:t>les</a:t>
            </a:r>
            <a:r>
              <a:rPr sz="410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4100" spc="-35" dirty="0">
                <a:solidFill>
                  <a:srgbClr val="FFFFFF"/>
                </a:solidFill>
                <a:latin typeface="Tahoma"/>
                <a:cs typeface="Tahoma"/>
              </a:rPr>
              <a:t>statistiques</a:t>
            </a:r>
            <a:endParaRPr sz="4100">
              <a:latin typeface="Tahoma"/>
              <a:cs typeface="Tahoma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9004658" y="10558355"/>
            <a:ext cx="802640" cy="750570"/>
            <a:chOff x="19004658" y="10558355"/>
            <a:chExt cx="802640" cy="750570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004658" y="10558355"/>
              <a:ext cx="802266" cy="750201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9036072" y="10568827"/>
              <a:ext cx="739775" cy="690245"/>
            </a:xfrm>
            <a:custGeom>
              <a:avLst/>
              <a:gdLst/>
              <a:ahLst/>
              <a:cxnLst/>
              <a:rect l="l" t="t" r="r" b="b"/>
              <a:pathLst>
                <a:path w="739775" h="690245">
                  <a:moveTo>
                    <a:pt x="369721" y="689868"/>
                  </a:moveTo>
                  <a:lnTo>
                    <a:pt x="319552" y="686719"/>
                  </a:lnTo>
                  <a:lnTo>
                    <a:pt x="271434" y="677546"/>
                  </a:lnTo>
                  <a:lnTo>
                    <a:pt x="225808" y="662761"/>
                  </a:lnTo>
                  <a:lnTo>
                    <a:pt x="183115" y="642774"/>
                  </a:lnTo>
                  <a:lnTo>
                    <a:pt x="143795" y="617996"/>
                  </a:lnTo>
                  <a:lnTo>
                    <a:pt x="108288" y="588839"/>
                  </a:lnTo>
                  <a:lnTo>
                    <a:pt x="77035" y="555713"/>
                  </a:lnTo>
                  <a:lnTo>
                    <a:pt x="50477" y="519028"/>
                  </a:lnTo>
                  <a:lnTo>
                    <a:pt x="29054" y="479198"/>
                  </a:lnTo>
                  <a:lnTo>
                    <a:pt x="13206" y="436631"/>
                  </a:lnTo>
                  <a:lnTo>
                    <a:pt x="3375" y="391739"/>
                  </a:lnTo>
                  <a:lnTo>
                    <a:pt x="0" y="344933"/>
                  </a:lnTo>
                  <a:lnTo>
                    <a:pt x="3375" y="298128"/>
                  </a:lnTo>
                  <a:lnTo>
                    <a:pt x="13206" y="253236"/>
                  </a:lnTo>
                  <a:lnTo>
                    <a:pt x="29054" y="210670"/>
                  </a:lnTo>
                  <a:lnTo>
                    <a:pt x="50477" y="170839"/>
                  </a:lnTo>
                  <a:lnTo>
                    <a:pt x="77035" y="134155"/>
                  </a:lnTo>
                  <a:lnTo>
                    <a:pt x="108288" y="101028"/>
                  </a:lnTo>
                  <a:lnTo>
                    <a:pt x="143795" y="71871"/>
                  </a:lnTo>
                  <a:lnTo>
                    <a:pt x="183115" y="47093"/>
                  </a:lnTo>
                  <a:lnTo>
                    <a:pt x="225808" y="27106"/>
                  </a:lnTo>
                  <a:lnTo>
                    <a:pt x="271434" y="12321"/>
                  </a:lnTo>
                  <a:lnTo>
                    <a:pt x="319552" y="3148"/>
                  </a:lnTo>
                  <a:lnTo>
                    <a:pt x="369721" y="0"/>
                  </a:lnTo>
                  <a:lnTo>
                    <a:pt x="419889" y="3148"/>
                  </a:lnTo>
                  <a:lnTo>
                    <a:pt x="468006" y="12321"/>
                  </a:lnTo>
                  <a:lnTo>
                    <a:pt x="513632" y="27106"/>
                  </a:lnTo>
                  <a:lnTo>
                    <a:pt x="556325" y="47093"/>
                  </a:lnTo>
                  <a:lnTo>
                    <a:pt x="595645" y="71871"/>
                  </a:lnTo>
                  <a:lnTo>
                    <a:pt x="631152" y="101028"/>
                  </a:lnTo>
                  <a:lnTo>
                    <a:pt x="662404" y="134155"/>
                  </a:lnTo>
                  <a:lnTo>
                    <a:pt x="688963" y="170839"/>
                  </a:lnTo>
                  <a:lnTo>
                    <a:pt x="710386" y="210670"/>
                  </a:lnTo>
                  <a:lnTo>
                    <a:pt x="726234" y="253236"/>
                  </a:lnTo>
                  <a:lnTo>
                    <a:pt x="736066" y="298128"/>
                  </a:lnTo>
                  <a:lnTo>
                    <a:pt x="739441" y="344933"/>
                  </a:lnTo>
                  <a:lnTo>
                    <a:pt x="736066" y="391739"/>
                  </a:lnTo>
                  <a:lnTo>
                    <a:pt x="726234" y="436631"/>
                  </a:lnTo>
                  <a:lnTo>
                    <a:pt x="710386" y="479198"/>
                  </a:lnTo>
                  <a:lnTo>
                    <a:pt x="688963" y="519028"/>
                  </a:lnTo>
                  <a:lnTo>
                    <a:pt x="662404" y="555713"/>
                  </a:lnTo>
                  <a:lnTo>
                    <a:pt x="631152" y="588839"/>
                  </a:lnTo>
                  <a:lnTo>
                    <a:pt x="595645" y="617996"/>
                  </a:lnTo>
                  <a:lnTo>
                    <a:pt x="556325" y="642774"/>
                  </a:lnTo>
                  <a:lnTo>
                    <a:pt x="513632" y="662761"/>
                  </a:lnTo>
                  <a:lnTo>
                    <a:pt x="468006" y="677546"/>
                  </a:lnTo>
                  <a:lnTo>
                    <a:pt x="419889" y="686719"/>
                  </a:lnTo>
                  <a:lnTo>
                    <a:pt x="369721" y="689868"/>
                  </a:lnTo>
                  <a:close/>
                </a:path>
              </a:pathLst>
            </a:custGeom>
            <a:solidFill>
              <a:srgbClr val="14405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9149976" y="10695615"/>
            <a:ext cx="480695" cy="447675"/>
          </a:xfrm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69215">
              <a:lnSpc>
                <a:spcPct val="100000"/>
              </a:lnSpc>
              <a:spcBef>
                <a:spcPts val="65"/>
              </a:spcBef>
            </a:pPr>
            <a:r>
              <a:rPr sz="2600" spc="45" dirty="0">
                <a:solidFill>
                  <a:srgbClr val="FFFFFF"/>
                </a:solidFill>
                <a:latin typeface="Tahoma"/>
                <a:cs typeface="Tahoma"/>
              </a:rPr>
              <a:t>10</a:t>
            </a:r>
            <a:endParaRPr sz="26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2713" y="1715621"/>
            <a:ext cx="10052050" cy="90867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80981" y="225447"/>
            <a:ext cx="7890509" cy="2288540"/>
          </a:xfrm>
          <a:prstGeom prst="rect">
            <a:avLst/>
          </a:prstGeom>
        </p:spPr>
        <p:txBody>
          <a:bodyPr vert="horz" wrap="square" lIns="0" tIns="2419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5"/>
              </a:spcBef>
            </a:pPr>
            <a:r>
              <a:rPr sz="7400" spc="-1140" dirty="0"/>
              <a:t>SPÉCIFIC</a:t>
            </a:r>
            <a:r>
              <a:rPr sz="7400" spc="-1735" dirty="0"/>
              <a:t>A</a:t>
            </a:r>
            <a:r>
              <a:rPr sz="7400" spc="-1455" dirty="0"/>
              <a:t>TION</a:t>
            </a:r>
            <a:r>
              <a:rPr sz="7400" spc="-1045" dirty="0"/>
              <a:t> </a:t>
            </a:r>
            <a:r>
              <a:rPr sz="7400" spc="-1495" dirty="0"/>
              <a:t>D</a:t>
            </a:r>
            <a:r>
              <a:rPr sz="7400" spc="-1300" dirty="0"/>
              <a:t>E</a:t>
            </a:r>
            <a:r>
              <a:rPr sz="7400" spc="-235" dirty="0"/>
              <a:t>s</a:t>
            </a:r>
            <a:r>
              <a:rPr sz="7400" spc="-1045" dirty="0"/>
              <a:t> </a:t>
            </a:r>
            <a:r>
              <a:rPr sz="7400" spc="-1265" dirty="0"/>
              <a:t>B</a:t>
            </a:r>
            <a:r>
              <a:rPr sz="7400" spc="-1195" dirty="0"/>
              <a:t>E</a:t>
            </a:r>
            <a:r>
              <a:rPr sz="7400" spc="-940" dirty="0"/>
              <a:t>sOINs</a:t>
            </a:r>
            <a:endParaRPr sz="7400"/>
          </a:p>
          <a:p>
            <a:pPr marL="349250" algn="ctr">
              <a:lnSpc>
                <a:spcPct val="100000"/>
              </a:lnSpc>
              <a:spcBef>
                <a:spcPts val="1190"/>
              </a:spcBef>
            </a:pPr>
            <a:r>
              <a:rPr sz="4950" spc="50" dirty="0">
                <a:solidFill>
                  <a:srgbClr val="2980B9"/>
                </a:solidFill>
                <a:latin typeface="Tahoma"/>
                <a:cs typeface="Tahoma"/>
              </a:rPr>
              <a:t>Besoins</a:t>
            </a:r>
            <a:r>
              <a:rPr sz="4950" spc="-215" dirty="0">
                <a:solidFill>
                  <a:srgbClr val="2980B9"/>
                </a:solidFill>
                <a:latin typeface="Tahoma"/>
                <a:cs typeface="Tahoma"/>
              </a:rPr>
              <a:t> </a:t>
            </a:r>
            <a:r>
              <a:rPr sz="4950" spc="-65" dirty="0">
                <a:solidFill>
                  <a:srgbClr val="2980B9"/>
                </a:solidFill>
                <a:latin typeface="Tahoma"/>
                <a:cs typeface="Tahoma"/>
              </a:rPr>
              <a:t>fonctionnels</a:t>
            </a:r>
            <a:endParaRPr sz="4950">
              <a:latin typeface="Tahoma"/>
              <a:cs typeface="Tahoma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7118" y="9486772"/>
            <a:ext cx="3015615" cy="553720"/>
            <a:chOff x="47118" y="9486772"/>
            <a:chExt cx="3015615" cy="55372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118" y="9486772"/>
              <a:ext cx="3015615" cy="553419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78531" y="9497243"/>
              <a:ext cx="2953385" cy="490855"/>
            </a:xfrm>
            <a:custGeom>
              <a:avLst/>
              <a:gdLst/>
              <a:ahLst/>
              <a:cxnLst/>
              <a:rect l="l" t="t" r="r" b="b"/>
              <a:pathLst>
                <a:path w="2953385" h="490854">
                  <a:moveTo>
                    <a:pt x="2952789" y="490594"/>
                  </a:moveTo>
                  <a:lnTo>
                    <a:pt x="0" y="490594"/>
                  </a:lnTo>
                  <a:lnTo>
                    <a:pt x="0" y="0"/>
                  </a:lnTo>
                  <a:lnTo>
                    <a:pt x="2952789" y="0"/>
                  </a:lnTo>
                  <a:lnTo>
                    <a:pt x="2952789" y="49059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135842" y="9515396"/>
            <a:ext cx="838200" cy="4279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600" spc="-15" dirty="0">
                <a:solidFill>
                  <a:srgbClr val="141617"/>
                </a:solidFill>
                <a:latin typeface="Tahoma"/>
                <a:cs typeface="Tahoma"/>
              </a:rPr>
              <a:t>Client</a:t>
            </a:r>
            <a:endParaRPr sz="26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692580" y="4750685"/>
            <a:ext cx="6221095" cy="25387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499109" indent="-487045">
              <a:lnSpc>
                <a:spcPct val="100000"/>
              </a:lnSpc>
              <a:spcBef>
                <a:spcPts val="120"/>
              </a:spcBef>
              <a:buFont typeface="Arial MT"/>
              <a:buChar char="•"/>
              <a:tabLst>
                <a:tab pos="499109" algn="l"/>
                <a:tab pos="499745" algn="l"/>
              </a:tabLst>
            </a:pPr>
            <a:r>
              <a:rPr sz="4100" spc="-60" dirty="0">
                <a:solidFill>
                  <a:srgbClr val="FFFFFF"/>
                </a:solidFill>
                <a:latin typeface="Tahoma"/>
                <a:cs typeface="Tahoma"/>
              </a:rPr>
              <a:t>S’authentiﬁer</a:t>
            </a:r>
            <a:endParaRPr sz="4100">
              <a:latin typeface="Tahoma"/>
              <a:cs typeface="Tahoma"/>
            </a:endParaRPr>
          </a:p>
          <a:p>
            <a:pPr marL="499109" indent="-487045">
              <a:lnSpc>
                <a:spcPct val="100000"/>
              </a:lnSpc>
              <a:spcBef>
                <a:spcPts val="30"/>
              </a:spcBef>
              <a:buFont typeface="Arial MT"/>
              <a:buChar char="•"/>
              <a:tabLst>
                <a:tab pos="499109" algn="l"/>
                <a:tab pos="499745" algn="l"/>
              </a:tabLst>
            </a:pPr>
            <a:r>
              <a:rPr sz="4100" spc="45" dirty="0">
                <a:solidFill>
                  <a:srgbClr val="FFFFFF"/>
                </a:solidFill>
                <a:latin typeface="Tahoma"/>
                <a:cs typeface="Tahoma"/>
              </a:rPr>
              <a:t>Passer</a:t>
            </a:r>
            <a:r>
              <a:rPr sz="4100" spc="-1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4100" spc="-60" dirty="0">
                <a:solidFill>
                  <a:srgbClr val="FFFFFF"/>
                </a:solidFill>
                <a:latin typeface="Tahoma"/>
                <a:cs typeface="Tahoma"/>
              </a:rPr>
              <a:t>une</a:t>
            </a:r>
            <a:r>
              <a:rPr sz="4100" spc="-1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4100" spc="30" dirty="0">
                <a:solidFill>
                  <a:srgbClr val="FFFFFF"/>
                </a:solidFill>
                <a:latin typeface="Tahoma"/>
                <a:cs typeface="Tahoma"/>
              </a:rPr>
              <a:t>commande</a:t>
            </a:r>
            <a:endParaRPr sz="4100">
              <a:latin typeface="Tahoma"/>
              <a:cs typeface="Tahoma"/>
            </a:endParaRPr>
          </a:p>
          <a:p>
            <a:pPr marL="499109" indent="-487045">
              <a:lnSpc>
                <a:spcPct val="100000"/>
              </a:lnSpc>
              <a:spcBef>
                <a:spcPts val="25"/>
              </a:spcBef>
              <a:buFont typeface="Arial MT"/>
              <a:buChar char="•"/>
              <a:tabLst>
                <a:tab pos="499109" algn="l"/>
                <a:tab pos="499745" algn="l"/>
              </a:tabLst>
            </a:pPr>
            <a:r>
              <a:rPr sz="4100" spc="-30" dirty="0">
                <a:solidFill>
                  <a:srgbClr val="FFFFFF"/>
                </a:solidFill>
                <a:latin typeface="Tahoma"/>
                <a:cs typeface="Tahoma"/>
              </a:rPr>
              <a:t>Demander</a:t>
            </a:r>
            <a:r>
              <a:rPr sz="410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4100" spc="-60" dirty="0">
                <a:solidFill>
                  <a:srgbClr val="FFFFFF"/>
                </a:solidFill>
                <a:latin typeface="Tahoma"/>
                <a:cs typeface="Tahoma"/>
              </a:rPr>
              <a:t>une</a:t>
            </a:r>
            <a:r>
              <a:rPr sz="410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4100" spc="-95" dirty="0">
                <a:solidFill>
                  <a:srgbClr val="FFFFFF"/>
                </a:solidFill>
                <a:latin typeface="Tahoma"/>
                <a:cs typeface="Tahoma"/>
              </a:rPr>
              <a:t>livraison</a:t>
            </a:r>
            <a:endParaRPr sz="4100">
              <a:latin typeface="Tahoma"/>
              <a:cs typeface="Tahoma"/>
            </a:endParaRPr>
          </a:p>
          <a:p>
            <a:pPr marL="499109" indent="-487045">
              <a:lnSpc>
                <a:spcPct val="100000"/>
              </a:lnSpc>
              <a:spcBef>
                <a:spcPts val="25"/>
              </a:spcBef>
              <a:buFont typeface="Arial MT"/>
              <a:buChar char="•"/>
              <a:tabLst>
                <a:tab pos="499109" algn="l"/>
                <a:tab pos="499745" algn="l"/>
              </a:tabLst>
            </a:pPr>
            <a:r>
              <a:rPr sz="4100" spc="-75" dirty="0">
                <a:solidFill>
                  <a:srgbClr val="FFFFFF"/>
                </a:solidFill>
                <a:latin typeface="Tahoma"/>
                <a:cs typeface="Tahoma"/>
              </a:rPr>
              <a:t>Effectuer</a:t>
            </a:r>
            <a:r>
              <a:rPr sz="4100" spc="-1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4100" spc="-60" dirty="0">
                <a:solidFill>
                  <a:srgbClr val="FFFFFF"/>
                </a:solidFill>
                <a:latin typeface="Tahoma"/>
                <a:cs typeface="Tahoma"/>
              </a:rPr>
              <a:t>une</a:t>
            </a:r>
            <a:r>
              <a:rPr sz="4100" spc="-1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4100" spc="-55" dirty="0">
                <a:solidFill>
                  <a:srgbClr val="FFFFFF"/>
                </a:solidFill>
                <a:latin typeface="Tahoma"/>
                <a:cs typeface="Tahoma"/>
              </a:rPr>
              <a:t>réclamation</a:t>
            </a:r>
            <a:endParaRPr sz="4100">
              <a:latin typeface="Tahoma"/>
              <a:cs typeface="Tahoma"/>
            </a:endParaRP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616161" y="3444622"/>
            <a:ext cx="1931429" cy="5810382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188050" y="9505688"/>
            <a:ext cx="3015615" cy="553419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9219462" y="9516159"/>
            <a:ext cx="2953385" cy="49085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35560" rIns="0" bIns="0" rtlCol="0">
            <a:spAutoFit/>
          </a:bodyPr>
          <a:lstStyle/>
          <a:p>
            <a:pPr marL="643255">
              <a:lnSpc>
                <a:spcPct val="100000"/>
              </a:lnSpc>
              <a:spcBef>
                <a:spcPts val="280"/>
              </a:spcBef>
            </a:pPr>
            <a:r>
              <a:rPr sz="2600" spc="-20" dirty="0">
                <a:solidFill>
                  <a:srgbClr val="141617"/>
                </a:solidFill>
                <a:latin typeface="Tahoma"/>
                <a:cs typeface="Tahoma"/>
              </a:rPr>
              <a:t>Fournisseur</a:t>
            </a:r>
            <a:endParaRPr sz="2600">
              <a:latin typeface="Tahoma"/>
              <a:cs typeface="Tahoma"/>
            </a:endParaRPr>
          </a:p>
        </p:txBody>
      </p:sp>
      <p:pic>
        <p:nvPicPr>
          <p:cNvPr id="12" name="object 1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47490" y="3455392"/>
            <a:ext cx="2092381" cy="5810382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12104709" y="4741626"/>
            <a:ext cx="7213600" cy="25387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499109" indent="-487045">
              <a:lnSpc>
                <a:spcPct val="100000"/>
              </a:lnSpc>
              <a:spcBef>
                <a:spcPts val="120"/>
              </a:spcBef>
              <a:buFont typeface="Arial MT"/>
              <a:buChar char="•"/>
              <a:tabLst>
                <a:tab pos="499109" algn="l"/>
                <a:tab pos="499745" algn="l"/>
              </a:tabLst>
            </a:pPr>
            <a:r>
              <a:rPr sz="4100" spc="-60" dirty="0">
                <a:solidFill>
                  <a:srgbClr val="FFFFFF"/>
                </a:solidFill>
                <a:latin typeface="Tahoma"/>
                <a:cs typeface="Tahoma"/>
              </a:rPr>
              <a:t>S’authentiﬁer</a:t>
            </a:r>
            <a:endParaRPr sz="4100">
              <a:latin typeface="Tahoma"/>
              <a:cs typeface="Tahoma"/>
            </a:endParaRPr>
          </a:p>
          <a:p>
            <a:pPr marL="499109" indent="-487045">
              <a:lnSpc>
                <a:spcPct val="100000"/>
              </a:lnSpc>
              <a:spcBef>
                <a:spcPts val="30"/>
              </a:spcBef>
              <a:buFont typeface="Arial MT"/>
              <a:buChar char="•"/>
              <a:tabLst>
                <a:tab pos="499109" algn="l"/>
                <a:tab pos="499745" algn="l"/>
              </a:tabLst>
            </a:pPr>
            <a:r>
              <a:rPr sz="4100" spc="20" dirty="0">
                <a:solidFill>
                  <a:srgbClr val="FFFFFF"/>
                </a:solidFill>
                <a:latin typeface="Tahoma"/>
                <a:cs typeface="Tahoma"/>
              </a:rPr>
              <a:t>Proposer</a:t>
            </a:r>
            <a:r>
              <a:rPr sz="410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4100" spc="-75" dirty="0">
                <a:solidFill>
                  <a:srgbClr val="FFFFFF"/>
                </a:solidFill>
                <a:latin typeface="Tahoma"/>
                <a:cs typeface="Tahoma"/>
              </a:rPr>
              <a:t>un</a:t>
            </a:r>
            <a:r>
              <a:rPr sz="4100" spc="-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4100" spc="-60" dirty="0">
                <a:solidFill>
                  <a:srgbClr val="FFFFFF"/>
                </a:solidFill>
                <a:latin typeface="Tahoma"/>
                <a:cs typeface="Tahoma"/>
              </a:rPr>
              <a:t>produit</a:t>
            </a:r>
            <a:r>
              <a:rPr sz="4100" spc="-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4100" spc="-15" dirty="0">
                <a:solidFill>
                  <a:srgbClr val="FFFFFF"/>
                </a:solidFill>
                <a:latin typeface="Tahoma"/>
                <a:cs typeface="Tahoma"/>
              </a:rPr>
              <a:t>à</a:t>
            </a:r>
            <a:r>
              <a:rPr sz="4100" spc="-1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4100" dirty="0">
                <a:solidFill>
                  <a:srgbClr val="FFFFFF"/>
                </a:solidFill>
                <a:latin typeface="Tahoma"/>
                <a:cs typeface="Tahoma"/>
              </a:rPr>
              <a:t>stocker</a:t>
            </a:r>
            <a:endParaRPr sz="4100">
              <a:latin typeface="Tahoma"/>
              <a:cs typeface="Tahoma"/>
            </a:endParaRPr>
          </a:p>
          <a:p>
            <a:pPr marL="499109" indent="-487045">
              <a:lnSpc>
                <a:spcPct val="100000"/>
              </a:lnSpc>
              <a:spcBef>
                <a:spcPts val="25"/>
              </a:spcBef>
              <a:buFont typeface="Arial MT"/>
              <a:buChar char="•"/>
              <a:tabLst>
                <a:tab pos="499109" algn="l"/>
                <a:tab pos="499745" algn="l"/>
              </a:tabLst>
            </a:pPr>
            <a:r>
              <a:rPr sz="4100" spc="-15" dirty="0">
                <a:solidFill>
                  <a:srgbClr val="FFFFFF"/>
                </a:solidFill>
                <a:latin typeface="Tahoma"/>
                <a:cs typeface="Tahoma"/>
              </a:rPr>
              <a:t>Consulter</a:t>
            </a:r>
            <a:r>
              <a:rPr sz="410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4100" spc="65" dirty="0">
                <a:solidFill>
                  <a:srgbClr val="FFFFFF"/>
                </a:solidFill>
                <a:latin typeface="Tahoma"/>
                <a:cs typeface="Tahoma"/>
              </a:rPr>
              <a:t>sa</a:t>
            </a:r>
            <a:r>
              <a:rPr sz="4100" spc="-1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4100" spc="-75" dirty="0">
                <a:solidFill>
                  <a:srgbClr val="FFFFFF"/>
                </a:solidFill>
                <a:latin typeface="Tahoma"/>
                <a:cs typeface="Tahoma"/>
              </a:rPr>
              <a:t>facture</a:t>
            </a:r>
            <a:endParaRPr sz="4100">
              <a:latin typeface="Tahoma"/>
              <a:cs typeface="Tahoma"/>
            </a:endParaRPr>
          </a:p>
          <a:p>
            <a:pPr marL="499109" indent="-487045">
              <a:lnSpc>
                <a:spcPct val="100000"/>
              </a:lnSpc>
              <a:spcBef>
                <a:spcPts val="25"/>
              </a:spcBef>
              <a:buFont typeface="Arial MT"/>
              <a:buChar char="•"/>
              <a:tabLst>
                <a:tab pos="499109" algn="l"/>
                <a:tab pos="499745" algn="l"/>
              </a:tabLst>
            </a:pPr>
            <a:r>
              <a:rPr sz="4100" spc="-75" dirty="0">
                <a:solidFill>
                  <a:srgbClr val="FFFFFF"/>
                </a:solidFill>
                <a:latin typeface="Tahoma"/>
                <a:cs typeface="Tahoma"/>
              </a:rPr>
              <a:t>Effectuer</a:t>
            </a:r>
            <a:r>
              <a:rPr sz="4100" spc="-1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4100" spc="-60" dirty="0">
                <a:solidFill>
                  <a:srgbClr val="FFFFFF"/>
                </a:solidFill>
                <a:latin typeface="Tahoma"/>
                <a:cs typeface="Tahoma"/>
              </a:rPr>
              <a:t>une</a:t>
            </a:r>
            <a:r>
              <a:rPr sz="4100" spc="-1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4100" spc="-55" dirty="0">
                <a:solidFill>
                  <a:srgbClr val="FFFFFF"/>
                </a:solidFill>
                <a:latin typeface="Tahoma"/>
                <a:cs typeface="Tahoma"/>
              </a:rPr>
              <a:t>réclamation</a:t>
            </a:r>
            <a:endParaRPr sz="4100">
              <a:latin typeface="Tahoma"/>
              <a:cs typeface="Tahoma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18941832" y="10558355"/>
            <a:ext cx="865505" cy="750570"/>
            <a:chOff x="18941832" y="10558355"/>
            <a:chExt cx="865505" cy="750570"/>
          </a:xfrm>
        </p:grpSpPr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941832" y="10558355"/>
              <a:ext cx="865091" cy="750201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18973247" y="10568827"/>
              <a:ext cx="802640" cy="690245"/>
            </a:xfrm>
            <a:custGeom>
              <a:avLst/>
              <a:gdLst/>
              <a:ahLst/>
              <a:cxnLst/>
              <a:rect l="l" t="t" r="r" b="b"/>
              <a:pathLst>
                <a:path w="802640" h="690245">
                  <a:moveTo>
                    <a:pt x="401133" y="689868"/>
                  </a:moveTo>
                  <a:lnTo>
                    <a:pt x="350816" y="687180"/>
                  </a:lnTo>
                  <a:lnTo>
                    <a:pt x="302363" y="679333"/>
                  </a:lnTo>
                  <a:lnTo>
                    <a:pt x="256152" y="666650"/>
                  </a:lnTo>
                  <a:lnTo>
                    <a:pt x="212558" y="649453"/>
                  </a:lnTo>
                  <a:lnTo>
                    <a:pt x="171957" y="628067"/>
                  </a:lnTo>
                  <a:lnTo>
                    <a:pt x="134724" y="602814"/>
                  </a:lnTo>
                  <a:lnTo>
                    <a:pt x="101236" y="574018"/>
                  </a:lnTo>
                  <a:lnTo>
                    <a:pt x="71869" y="542002"/>
                  </a:lnTo>
                  <a:lnTo>
                    <a:pt x="46998" y="507089"/>
                  </a:lnTo>
                  <a:lnTo>
                    <a:pt x="27000" y="469602"/>
                  </a:lnTo>
                  <a:lnTo>
                    <a:pt x="12250" y="429865"/>
                  </a:lnTo>
                  <a:lnTo>
                    <a:pt x="3125" y="388201"/>
                  </a:lnTo>
                  <a:lnTo>
                    <a:pt x="0" y="344933"/>
                  </a:lnTo>
                  <a:lnTo>
                    <a:pt x="3125" y="301666"/>
                  </a:lnTo>
                  <a:lnTo>
                    <a:pt x="12250" y="260002"/>
                  </a:lnTo>
                  <a:lnTo>
                    <a:pt x="27000" y="220265"/>
                  </a:lnTo>
                  <a:lnTo>
                    <a:pt x="46998" y="182778"/>
                  </a:lnTo>
                  <a:lnTo>
                    <a:pt x="71869" y="147865"/>
                  </a:lnTo>
                  <a:lnTo>
                    <a:pt x="101236" y="115849"/>
                  </a:lnTo>
                  <a:lnTo>
                    <a:pt x="134724" y="87053"/>
                  </a:lnTo>
                  <a:lnTo>
                    <a:pt x="171957" y="61800"/>
                  </a:lnTo>
                  <a:lnTo>
                    <a:pt x="212558" y="40414"/>
                  </a:lnTo>
                  <a:lnTo>
                    <a:pt x="256152" y="23217"/>
                  </a:lnTo>
                  <a:lnTo>
                    <a:pt x="302363" y="10534"/>
                  </a:lnTo>
                  <a:lnTo>
                    <a:pt x="350816" y="2687"/>
                  </a:lnTo>
                  <a:lnTo>
                    <a:pt x="401133" y="0"/>
                  </a:lnTo>
                  <a:lnTo>
                    <a:pt x="451450" y="2687"/>
                  </a:lnTo>
                  <a:lnTo>
                    <a:pt x="499902" y="10534"/>
                  </a:lnTo>
                  <a:lnTo>
                    <a:pt x="546113" y="23217"/>
                  </a:lnTo>
                  <a:lnTo>
                    <a:pt x="589707" y="40414"/>
                  </a:lnTo>
                  <a:lnTo>
                    <a:pt x="630309" y="61800"/>
                  </a:lnTo>
                  <a:lnTo>
                    <a:pt x="667541" y="87053"/>
                  </a:lnTo>
                  <a:lnTo>
                    <a:pt x="701029" y="115849"/>
                  </a:lnTo>
                  <a:lnTo>
                    <a:pt x="730396" y="147865"/>
                  </a:lnTo>
                  <a:lnTo>
                    <a:pt x="755267" y="182778"/>
                  </a:lnTo>
                  <a:lnTo>
                    <a:pt x="775265" y="220265"/>
                  </a:lnTo>
                  <a:lnTo>
                    <a:pt x="790015" y="260002"/>
                  </a:lnTo>
                  <a:lnTo>
                    <a:pt x="799141" y="301666"/>
                  </a:lnTo>
                  <a:lnTo>
                    <a:pt x="802266" y="344933"/>
                  </a:lnTo>
                  <a:lnTo>
                    <a:pt x="799141" y="388201"/>
                  </a:lnTo>
                  <a:lnTo>
                    <a:pt x="790015" y="429865"/>
                  </a:lnTo>
                  <a:lnTo>
                    <a:pt x="775265" y="469602"/>
                  </a:lnTo>
                  <a:lnTo>
                    <a:pt x="755267" y="507089"/>
                  </a:lnTo>
                  <a:lnTo>
                    <a:pt x="730396" y="542002"/>
                  </a:lnTo>
                  <a:lnTo>
                    <a:pt x="701029" y="574018"/>
                  </a:lnTo>
                  <a:lnTo>
                    <a:pt x="667541" y="602814"/>
                  </a:lnTo>
                  <a:lnTo>
                    <a:pt x="630309" y="628067"/>
                  </a:lnTo>
                  <a:lnTo>
                    <a:pt x="589707" y="649453"/>
                  </a:lnTo>
                  <a:lnTo>
                    <a:pt x="546113" y="666650"/>
                  </a:lnTo>
                  <a:lnTo>
                    <a:pt x="499902" y="679333"/>
                  </a:lnTo>
                  <a:lnTo>
                    <a:pt x="451450" y="687180"/>
                  </a:lnTo>
                  <a:lnTo>
                    <a:pt x="401133" y="689868"/>
                  </a:lnTo>
                  <a:close/>
                </a:path>
              </a:pathLst>
            </a:custGeom>
            <a:solidFill>
              <a:srgbClr val="14405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19149976" y="10695615"/>
            <a:ext cx="480695" cy="447675"/>
          </a:xfrm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69215">
              <a:lnSpc>
                <a:spcPct val="100000"/>
              </a:lnSpc>
              <a:spcBef>
                <a:spcPts val="65"/>
              </a:spcBef>
            </a:pPr>
            <a:r>
              <a:rPr sz="2600" spc="45" dirty="0">
                <a:solidFill>
                  <a:srgbClr val="FFFFFF"/>
                </a:solidFill>
                <a:latin typeface="Tahoma"/>
                <a:cs typeface="Tahoma"/>
              </a:rPr>
              <a:t>11</a:t>
            </a:r>
            <a:endParaRPr sz="26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2713" y="1715621"/>
            <a:ext cx="10052050" cy="90867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80981" y="225447"/>
            <a:ext cx="7890509" cy="2288540"/>
          </a:xfrm>
          <a:prstGeom prst="rect">
            <a:avLst/>
          </a:prstGeom>
        </p:spPr>
        <p:txBody>
          <a:bodyPr vert="horz" wrap="square" lIns="0" tIns="2419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5"/>
              </a:spcBef>
            </a:pPr>
            <a:r>
              <a:rPr sz="7400" spc="-1140" dirty="0"/>
              <a:t>SPÉCIFIC</a:t>
            </a:r>
            <a:r>
              <a:rPr sz="7400" spc="-1735" dirty="0"/>
              <a:t>A</a:t>
            </a:r>
            <a:r>
              <a:rPr sz="7400" spc="-1455" dirty="0"/>
              <a:t>TION</a:t>
            </a:r>
            <a:r>
              <a:rPr sz="7400" spc="-1045" dirty="0"/>
              <a:t> </a:t>
            </a:r>
            <a:r>
              <a:rPr sz="7400" spc="-1495" dirty="0"/>
              <a:t>D</a:t>
            </a:r>
            <a:r>
              <a:rPr sz="7400" spc="-1300" dirty="0"/>
              <a:t>E</a:t>
            </a:r>
            <a:r>
              <a:rPr sz="7400" spc="-235" dirty="0"/>
              <a:t>s</a:t>
            </a:r>
            <a:r>
              <a:rPr sz="7400" spc="-1045" dirty="0"/>
              <a:t> </a:t>
            </a:r>
            <a:r>
              <a:rPr sz="7400" spc="-1265" dirty="0"/>
              <a:t>B</a:t>
            </a:r>
            <a:r>
              <a:rPr sz="7400" spc="-1195" dirty="0"/>
              <a:t>E</a:t>
            </a:r>
            <a:r>
              <a:rPr sz="7400" spc="-940" dirty="0"/>
              <a:t>sOINs</a:t>
            </a:r>
            <a:endParaRPr sz="7400"/>
          </a:p>
          <a:p>
            <a:pPr marL="349250" algn="ctr">
              <a:lnSpc>
                <a:spcPct val="100000"/>
              </a:lnSpc>
              <a:spcBef>
                <a:spcPts val="1190"/>
              </a:spcBef>
            </a:pPr>
            <a:r>
              <a:rPr sz="4950" spc="50" dirty="0">
                <a:solidFill>
                  <a:srgbClr val="2980B9"/>
                </a:solidFill>
                <a:latin typeface="Tahoma"/>
                <a:cs typeface="Tahoma"/>
              </a:rPr>
              <a:t>Besoins</a:t>
            </a:r>
            <a:r>
              <a:rPr sz="4950" spc="-215" dirty="0">
                <a:solidFill>
                  <a:srgbClr val="2980B9"/>
                </a:solidFill>
                <a:latin typeface="Tahoma"/>
                <a:cs typeface="Tahoma"/>
              </a:rPr>
              <a:t> </a:t>
            </a:r>
            <a:r>
              <a:rPr sz="4950" spc="-65" dirty="0">
                <a:solidFill>
                  <a:srgbClr val="2980B9"/>
                </a:solidFill>
                <a:latin typeface="Tahoma"/>
                <a:cs typeface="Tahoma"/>
              </a:rPr>
              <a:t>fonctionnels</a:t>
            </a:r>
            <a:endParaRPr sz="4950">
              <a:latin typeface="Tahoma"/>
              <a:cs typeface="Tahoma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7118" y="9486772"/>
            <a:ext cx="3015615" cy="553720"/>
            <a:chOff x="47118" y="9486772"/>
            <a:chExt cx="3015615" cy="55372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118" y="9486772"/>
              <a:ext cx="3015615" cy="553419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78531" y="9497243"/>
              <a:ext cx="2953385" cy="490855"/>
            </a:xfrm>
            <a:custGeom>
              <a:avLst/>
              <a:gdLst/>
              <a:ahLst/>
              <a:cxnLst/>
              <a:rect l="l" t="t" r="r" b="b"/>
              <a:pathLst>
                <a:path w="2953385" h="490854">
                  <a:moveTo>
                    <a:pt x="2952789" y="490594"/>
                  </a:moveTo>
                  <a:lnTo>
                    <a:pt x="0" y="490594"/>
                  </a:lnTo>
                  <a:lnTo>
                    <a:pt x="0" y="0"/>
                  </a:lnTo>
                  <a:lnTo>
                    <a:pt x="2952789" y="0"/>
                  </a:lnTo>
                  <a:lnTo>
                    <a:pt x="2952789" y="49059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827191" y="9515396"/>
            <a:ext cx="1456055" cy="4279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600" spc="-90" dirty="0">
                <a:solidFill>
                  <a:srgbClr val="141617"/>
                </a:solidFill>
                <a:latin typeface="Tahoma"/>
                <a:cs typeface="Tahoma"/>
              </a:rPr>
              <a:t>Internaute</a:t>
            </a:r>
            <a:endParaRPr sz="26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874474" y="5058571"/>
            <a:ext cx="5530850" cy="1910714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499109" indent="-487045">
              <a:lnSpc>
                <a:spcPct val="100000"/>
              </a:lnSpc>
              <a:spcBef>
                <a:spcPts val="120"/>
              </a:spcBef>
              <a:buFont typeface="Arial MT"/>
              <a:buChar char="•"/>
              <a:tabLst>
                <a:tab pos="499109" algn="l"/>
                <a:tab pos="499745" algn="l"/>
              </a:tabLst>
            </a:pPr>
            <a:r>
              <a:rPr sz="4100" spc="-15" dirty="0">
                <a:solidFill>
                  <a:srgbClr val="FFFFFF"/>
                </a:solidFill>
                <a:latin typeface="Tahoma"/>
                <a:cs typeface="Tahoma"/>
              </a:rPr>
              <a:t>Consulter</a:t>
            </a:r>
            <a:r>
              <a:rPr sz="410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4100" spc="-20" dirty="0">
                <a:solidFill>
                  <a:srgbClr val="FFFFFF"/>
                </a:solidFill>
                <a:latin typeface="Tahoma"/>
                <a:cs typeface="Tahoma"/>
              </a:rPr>
              <a:t>l’application</a:t>
            </a:r>
            <a:endParaRPr sz="4100">
              <a:latin typeface="Tahoma"/>
              <a:cs typeface="Tahoma"/>
            </a:endParaRPr>
          </a:p>
          <a:p>
            <a:pPr marL="499109" indent="-487045">
              <a:lnSpc>
                <a:spcPct val="100000"/>
              </a:lnSpc>
              <a:spcBef>
                <a:spcPts val="30"/>
              </a:spcBef>
              <a:buFont typeface="Arial MT"/>
              <a:buChar char="•"/>
              <a:tabLst>
                <a:tab pos="499109" algn="l"/>
                <a:tab pos="499745" algn="l"/>
              </a:tabLst>
            </a:pPr>
            <a:r>
              <a:rPr sz="4100" spc="5" dirty="0">
                <a:solidFill>
                  <a:srgbClr val="FFFFFF"/>
                </a:solidFill>
                <a:latin typeface="Tahoma"/>
                <a:cs typeface="Tahoma"/>
              </a:rPr>
              <a:t>Chercher</a:t>
            </a:r>
            <a:r>
              <a:rPr sz="4100" spc="-1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4100" spc="75" dirty="0">
                <a:solidFill>
                  <a:srgbClr val="FFFFFF"/>
                </a:solidFill>
                <a:latin typeface="Tahoma"/>
                <a:cs typeface="Tahoma"/>
              </a:rPr>
              <a:t>des</a:t>
            </a:r>
            <a:r>
              <a:rPr sz="4100" spc="-1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4100" spc="-35" dirty="0">
                <a:solidFill>
                  <a:srgbClr val="FFFFFF"/>
                </a:solidFill>
                <a:latin typeface="Tahoma"/>
                <a:cs typeface="Tahoma"/>
              </a:rPr>
              <a:t>produits</a:t>
            </a:r>
            <a:endParaRPr sz="4100">
              <a:latin typeface="Tahoma"/>
              <a:cs typeface="Tahoma"/>
            </a:endParaRPr>
          </a:p>
          <a:p>
            <a:pPr marL="499109" indent="-487045">
              <a:lnSpc>
                <a:spcPct val="100000"/>
              </a:lnSpc>
              <a:spcBef>
                <a:spcPts val="25"/>
              </a:spcBef>
              <a:buFont typeface="Arial MT"/>
              <a:buChar char="•"/>
              <a:tabLst>
                <a:tab pos="499109" algn="l"/>
                <a:tab pos="499745" algn="l"/>
              </a:tabLst>
            </a:pPr>
            <a:r>
              <a:rPr sz="4100" spc="-5" dirty="0">
                <a:solidFill>
                  <a:srgbClr val="FFFFFF"/>
                </a:solidFill>
                <a:latin typeface="Tahoma"/>
                <a:cs typeface="Tahoma"/>
              </a:rPr>
              <a:t>Créer</a:t>
            </a:r>
            <a:r>
              <a:rPr sz="4100" spc="-1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4100" spc="-75" dirty="0">
                <a:solidFill>
                  <a:srgbClr val="FFFFFF"/>
                </a:solidFill>
                <a:latin typeface="Tahoma"/>
                <a:cs typeface="Tahoma"/>
              </a:rPr>
              <a:t>un</a:t>
            </a:r>
            <a:r>
              <a:rPr sz="4100" spc="-1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4100" spc="25" dirty="0">
                <a:solidFill>
                  <a:srgbClr val="FFFFFF"/>
                </a:solidFill>
                <a:latin typeface="Tahoma"/>
                <a:cs typeface="Tahoma"/>
              </a:rPr>
              <a:t>compte</a:t>
            </a:r>
            <a:endParaRPr sz="4100">
              <a:latin typeface="Tahoma"/>
              <a:cs typeface="Tahoma"/>
            </a:endParaRPr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039784" y="9486772"/>
            <a:ext cx="3015615" cy="553419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10071196" y="9497242"/>
            <a:ext cx="2953385" cy="49085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35560" rIns="0" bIns="0" rtlCol="0">
            <a:spAutoFit/>
          </a:bodyPr>
          <a:lstStyle/>
          <a:p>
            <a:pPr marL="852169">
              <a:lnSpc>
                <a:spcPct val="100000"/>
              </a:lnSpc>
              <a:spcBef>
                <a:spcPts val="280"/>
              </a:spcBef>
            </a:pPr>
            <a:r>
              <a:rPr sz="2600" spc="5" dirty="0">
                <a:solidFill>
                  <a:srgbClr val="141617"/>
                </a:solidFill>
                <a:latin typeface="Tahoma"/>
                <a:cs typeface="Tahoma"/>
              </a:rPr>
              <a:t>Employé</a:t>
            </a:r>
            <a:endParaRPr sz="2600">
              <a:latin typeface="Tahoma"/>
              <a:cs typeface="Tahom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2921439" y="4430317"/>
            <a:ext cx="5624195" cy="316674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499109" indent="-487045">
              <a:lnSpc>
                <a:spcPct val="100000"/>
              </a:lnSpc>
              <a:spcBef>
                <a:spcPts val="120"/>
              </a:spcBef>
              <a:buFont typeface="Arial MT"/>
              <a:buChar char="•"/>
              <a:tabLst>
                <a:tab pos="499109" algn="l"/>
                <a:tab pos="499745" algn="l"/>
              </a:tabLst>
            </a:pPr>
            <a:r>
              <a:rPr sz="4100" spc="-60" dirty="0">
                <a:solidFill>
                  <a:srgbClr val="FFFFFF"/>
                </a:solidFill>
                <a:latin typeface="Tahoma"/>
                <a:cs typeface="Tahoma"/>
              </a:rPr>
              <a:t>S’authentiﬁer</a:t>
            </a:r>
            <a:endParaRPr sz="4100">
              <a:latin typeface="Tahoma"/>
              <a:cs typeface="Tahoma"/>
            </a:endParaRPr>
          </a:p>
          <a:p>
            <a:pPr marL="499109" indent="-487045">
              <a:lnSpc>
                <a:spcPct val="100000"/>
              </a:lnSpc>
              <a:spcBef>
                <a:spcPts val="30"/>
              </a:spcBef>
              <a:buFont typeface="Arial MT"/>
              <a:buChar char="•"/>
              <a:tabLst>
                <a:tab pos="499109" algn="l"/>
                <a:tab pos="499745" algn="l"/>
              </a:tabLst>
            </a:pPr>
            <a:r>
              <a:rPr sz="4100" spc="-15" dirty="0">
                <a:solidFill>
                  <a:srgbClr val="FFFFFF"/>
                </a:solidFill>
                <a:latin typeface="Tahoma"/>
                <a:cs typeface="Tahoma"/>
              </a:rPr>
              <a:t>Consulter</a:t>
            </a:r>
            <a:r>
              <a:rPr sz="4100" spc="-1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4100" spc="-10" dirty="0">
                <a:solidFill>
                  <a:srgbClr val="FFFFFF"/>
                </a:solidFill>
                <a:latin typeface="Tahoma"/>
                <a:cs typeface="Tahoma"/>
              </a:rPr>
              <a:t>tâche</a:t>
            </a:r>
            <a:endParaRPr sz="4100">
              <a:latin typeface="Tahoma"/>
              <a:cs typeface="Tahoma"/>
            </a:endParaRPr>
          </a:p>
          <a:p>
            <a:pPr marL="499109" indent="-487045">
              <a:lnSpc>
                <a:spcPct val="100000"/>
              </a:lnSpc>
              <a:spcBef>
                <a:spcPts val="25"/>
              </a:spcBef>
              <a:buFont typeface="Arial MT"/>
              <a:buChar char="•"/>
              <a:tabLst>
                <a:tab pos="499109" algn="l"/>
                <a:tab pos="499745" algn="l"/>
              </a:tabLst>
            </a:pPr>
            <a:r>
              <a:rPr sz="4100" spc="-15" dirty="0">
                <a:solidFill>
                  <a:srgbClr val="FFFFFF"/>
                </a:solidFill>
                <a:latin typeface="Tahoma"/>
                <a:cs typeface="Tahoma"/>
              </a:rPr>
              <a:t>Consulter</a:t>
            </a:r>
            <a:r>
              <a:rPr sz="4100" spc="-1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4100" spc="-50" dirty="0">
                <a:solidFill>
                  <a:srgbClr val="FFFFFF"/>
                </a:solidFill>
                <a:latin typeface="Tahoma"/>
                <a:cs typeface="Tahoma"/>
              </a:rPr>
              <a:t>fournisseurs</a:t>
            </a:r>
            <a:endParaRPr sz="4100">
              <a:latin typeface="Tahoma"/>
              <a:cs typeface="Tahoma"/>
            </a:endParaRPr>
          </a:p>
          <a:p>
            <a:pPr marL="499109" indent="-487045">
              <a:lnSpc>
                <a:spcPct val="100000"/>
              </a:lnSpc>
              <a:spcBef>
                <a:spcPts val="25"/>
              </a:spcBef>
              <a:buFont typeface="Arial MT"/>
              <a:buChar char="•"/>
              <a:tabLst>
                <a:tab pos="499109" algn="l"/>
                <a:tab pos="499745" algn="l"/>
              </a:tabLst>
            </a:pPr>
            <a:r>
              <a:rPr sz="4100" spc="-15" dirty="0">
                <a:solidFill>
                  <a:srgbClr val="FFFFFF"/>
                </a:solidFill>
                <a:latin typeface="Tahoma"/>
                <a:cs typeface="Tahoma"/>
              </a:rPr>
              <a:t>Consulter</a:t>
            </a:r>
            <a:r>
              <a:rPr sz="4100" spc="-1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4100" spc="-35" dirty="0">
                <a:solidFill>
                  <a:srgbClr val="FFFFFF"/>
                </a:solidFill>
                <a:latin typeface="Tahoma"/>
                <a:cs typeface="Tahoma"/>
              </a:rPr>
              <a:t>clients</a:t>
            </a:r>
            <a:endParaRPr sz="4100">
              <a:latin typeface="Tahoma"/>
              <a:cs typeface="Tahoma"/>
            </a:endParaRPr>
          </a:p>
          <a:p>
            <a:pPr marL="499109" indent="-487045">
              <a:lnSpc>
                <a:spcPct val="100000"/>
              </a:lnSpc>
              <a:spcBef>
                <a:spcPts val="30"/>
              </a:spcBef>
              <a:buFont typeface="Arial MT"/>
              <a:buChar char="•"/>
              <a:tabLst>
                <a:tab pos="499109" algn="l"/>
                <a:tab pos="499745" algn="l"/>
              </a:tabLst>
            </a:pPr>
            <a:r>
              <a:rPr sz="4100" spc="-15" dirty="0">
                <a:solidFill>
                  <a:srgbClr val="FFFFFF"/>
                </a:solidFill>
                <a:latin typeface="Tahoma"/>
                <a:cs typeface="Tahoma"/>
              </a:rPr>
              <a:t>Consulter</a:t>
            </a:r>
            <a:r>
              <a:rPr sz="4100" spc="-1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4100" spc="40" dirty="0">
                <a:solidFill>
                  <a:srgbClr val="FFFFFF"/>
                </a:solidFill>
                <a:latin typeface="Tahoma"/>
                <a:cs typeface="Tahoma"/>
              </a:rPr>
              <a:t>commandes</a:t>
            </a:r>
            <a:endParaRPr sz="4100">
              <a:latin typeface="Tahoma"/>
              <a:cs typeface="Tahoma"/>
            </a:endParaRPr>
          </a:p>
        </p:txBody>
      </p:sp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076581" y="3676572"/>
            <a:ext cx="2216576" cy="5548687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8531" y="3555598"/>
            <a:ext cx="2261456" cy="5790636"/>
          </a:xfrm>
          <a:prstGeom prst="rect">
            <a:avLst/>
          </a:prstGeom>
        </p:spPr>
      </p:pic>
      <p:grpSp>
        <p:nvGrpSpPr>
          <p:cNvPr id="14" name="object 14"/>
          <p:cNvGrpSpPr/>
          <p:nvPr/>
        </p:nvGrpSpPr>
        <p:grpSpPr>
          <a:xfrm>
            <a:off x="19004658" y="10558355"/>
            <a:ext cx="802640" cy="750570"/>
            <a:chOff x="19004658" y="10558355"/>
            <a:chExt cx="802640" cy="750570"/>
          </a:xfrm>
        </p:grpSpPr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9004658" y="10558355"/>
              <a:ext cx="802266" cy="750201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19036072" y="10568827"/>
              <a:ext cx="739775" cy="690245"/>
            </a:xfrm>
            <a:custGeom>
              <a:avLst/>
              <a:gdLst/>
              <a:ahLst/>
              <a:cxnLst/>
              <a:rect l="l" t="t" r="r" b="b"/>
              <a:pathLst>
                <a:path w="739775" h="690245">
                  <a:moveTo>
                    <a:pt x="369721" y="689868"/>
                  </a:moveTo>
                  <a:lnTo>
                    <a:pt x="319552" y="686719"/>
                  </a:lnTo>
                  <a:lnTo>
                    <a:pt x="271434" y="677546"/>
                  </a:lnTo>
                  <a:lnTo>
                    <a:pt x="225808" y="662761"/>
                  </a:lnTo>
                  <a:lnTo>
                    <a:pt x="183115" y="642774"/>
                  </a:lnTo>
                  <a:lnTo>
                    <a:pt x="143795" y="617996"/>
                  </a:lnTo>
                  <a:lnTo>
                    <a:pt x="108288" y="588839"/>
                  </a:lnTo>
                  <a:lnTo>
                    <a:pt x="77035" y="555713"/>
                  </a:lnTo>
                  <a:lnTo>
                    <a:pt x="50477" y="519028"/>
                  </a:lnTo>
                  <a:lnTo>
                    <a:pt x="29054" y="479198"/>
                  </a:lnTo>
                  <a:lnTo>
                    <a:pt x="13206" y="436631"/>
                  </a:lnTo>
                  <a:lnTo>
                    <a:pt x="3375" y="391739"/>
                  </a:lnTo>
                  <a:lnTo>
                    <a:pt x="0" y="344933"/>
                  </a:lnTo>
                  <a:lnTo>
                    <a:pt x="3375" y="298128"/>
                  </a:lnTo>
                  <a:lnTo>
                    <a:pt x="13206" y="253236"/>
                  </a:lnTo>
                  <a:lnTo>
                    <a:pt x="29054" y="210670"/>
                  </a:lnTo>
                  <a:lnTo>
                    <a:pt x="50477" y="170839"/>
                  </a:lnTo>
                  <a:lnTo>
                    <a:pt x="77035" y="134155"/>
                  </a:lnTo>
                  <a:lnTo>
                    <a:pt x="108288" y="101028"/>
                  </a:lnTo>
                  <a:lnTo>
                    <a:pt x="143795" y="71871"/>
                  </a:lnTo>
                  <a:lnTo>
                    <a:pt x="183115" y="47093"/>
                  </a:lnTo>
                  <a:lnTo>
                    <a:pt x="225808" y="27106"/>
                  </a:lnTo>
                  <a:lnTo>
                    <a:pt x="271434" y="12321"/>
                  </a:lnTo>
                  <a:lnTo>
                    <a:pt x="319552" y="3148"/>
                  </a:lnTo>
                  <a:lnTo>
                    <a:pt x="369721" y="0"/>
                  </a:lnTo>
                  <a:lnTo>
                    <a:pt x="419889" y="3148"/>
                  </a:lnTo>
                  <a:lnTo>
                    <a:pt x="468006" y="12321"/>
                  </a:lnTo>
                  <a:lnTo>
                    <a:pt x="513632" y="27106"/>
                  </a:lnTo>
                  <a:lnTo>
                    <a:pt x="556325" y="47093"/>
                  </a:lnTo>
                  <a:lnTo>
                    <a:pt x="595645" y="71871"/>
                  </a:lnTo>
                  <a:lnTo>
                    <a:pt x="631152" y="101028"/>
                  </a:lnTo>
                  <a:lnTo>
                    <a:pt x="662404" y="134155"/>
                  </a:lnTo>
                  <a:lnTo>
                    <a:pt x="688963" y="170839"/>
                  </a:lnTo>
                  <a:lnTo>
                    <a:pt x="710386" y="210670"/>
                  </a:lnTo>
                  <a:lnTo>
                    <a:pt x="726234" y="253236"/>
                  </a:lnTo>
                  <a:lnTo>
                    <a:pt x="736066" y="298128"/>
                  </a:lnTo>
                  <a:lnTo>
                    <a:pt x="739441" y="344933"/>
                  </a:lnTo>
                  <a:lnTo>
                    <a:pt x="736066" y="391739"/>
                  </a:lnTo>
                  <a:lnTo>
                    <a:pt x="726234" y="436631"/>
                  </a:lnTo>
                  <a:lnTo>
                    <a:pt x="710386" y="479198"/>
                  </a:lnTo>
                  <a:lnTo>
                    <a:pt x="688963" y="519028"/>
                  </a:lnTo>
                  <a:lnTo>
                    <a:pt x="662404" y="555713"/>
                  </a:lnTo>
                  <a:lnTo>
                    <a:pt x="631152" y="588839"/>
                  </a:lnTo>
                  <a:lnTo>
                    <a:pt x="595645" y="617996"/>
                  </a:lnTo>
                  <a:lnTo>
                    <a:pt x="556325" y="642774"/>
                  </a:lnTo>
                  <a:lnTo>
                    <a:pt x="513632" y="662761"/>
                  </a:lnTo>
                  <a:lnTo>
                    <a:pt x="468006" y="677546"/>
                  </a:lnTo>
                  <a:lnTo>
                    <a:pt x="419889" y="686719"/>
                  </a:lnTo>
                  <a:lnTo>
                    <a:pt x="369721" y="689868"/>
                  </a:lnTo>
                  <a:close/>
                </a:path>
              </a:pathLst>
            </a:custGeom>
            <a:solidFill>
              <a:srgbClr val="14405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19149976" y="10695615"/>
            <a:ext cx="480695" cy="447675"/>
          </a:xfrm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69215">
              <a:lnSpc>
                <a:spcPct val="100000"/>
              </a:lnSpc>
              <a:spcBef>
                <a:spcPts val="65"/>
              </a:spcBef>
            </a:pPr>
            <a:r>
              <a:rPr sz="2600" spc="45" dirty="0">
                <a:solidFill>
                  <a:srgbClr val="FFFFFF"/>
                </a:solidFill>
                <a:latin typeface="Tahoma"/>
                <a:cs typeface="Tahoma"/>
              </a:rPr>
              <a:t>12</a:t>
            </a:r>
            <a:endParaRPr sz="26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2713" y="1715621"/>
            <a:ext cx="10052050" cy="90867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80981" y="225447"/>
            <a:ext cx="7890509" cy="2288540"/>
          </a:xfrm>
          <a:prstGeom prst="rect">
            <a:avLst/>
          </a:prstGeom>
        </p:spPr>
        <p:txBody>
          <a:bodyPr vert="horz" wrap="square" lIns="0" tIns="2419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5"/>
              </a:spcBef>
            </a:pPr>
            <a:r>
              <a:rPr sz="7400" spc="-1140" dirty="0"/>
              <a:t>SPÉCIFIC</a:t>
            </a:r>
            <a:r>
              <a:rPr sz="7400" spc="-1735" dirty="0"/>
              <a:t>A</a:t>
            </a:r>
            <a:r>
              <a:rPr sz="7400" spc="-1455" dirty="0"/>
              <a:t>TION</a:t>
            </a:r>
            <a:r>
              <a:rPr sz="7400" spc="-1045" dirty="0"/>
              <a:t> </a:t>
            </a:r>
            <a:r>
              <a:rPr sz="7400" spc="-1495" dirty="0"/>
              <a:t>D</a:t>
            </a:r>
            <a:r>
              <a:rPr sz="7400" spc="-1300" dirty="0"/>
              <a:t>E</a:t>
            </a:r>
            <a:r>
              <a:rPr sz="7400" spc="-235" dirty="0"/>
              <a:t>s</a:t>
            </a:r>
            <a:r>
              <a:rPr sz="7400" spc="-1045" dirty="0"/>
              <a:t> </a:t>
            </a:r>
            <a:r>
              <a:rPr sz="7400" spc="-1265" dirty="0"/>
              <a:t>B</a:t>
            </a:r>
            <a:r>
              <a:rPr sz="7400" spc="-1195" dirty="0"/>
              <a:t>E</a:t>
            </a:r>
            <a:r>
              <a:rPr sz="7400" spc="-940" dirty="0"/>
              <a:t>sOINs</a:t>
            </a:r>
            <a:endParaRPr sz="7400"/>
          </a:p>
          <a:p>
            <a:pPr marL="741045">
              <a:lnSpc>
                <a:spcPct val="100000"/>
              </a:lnSpc>
              <a:spcBef>
                <a:spcPts val="1190"/>
              </a:spcBef>
            </a:pPr>
            <a:r>
              <a:rPr sz="4950" spc="50" dirty="0">
                <a:solidFill>
                  <a:srgbClr val="2980B9"/>
                </a:solidFill>
                <a:latin typeface="Tahoma"/>
                <a:cs typeface="Tahoma"/>
              </a:rPr>
              <a:t>Besoins</a:t>
            </a:r>
            <a:r>
              <a:rPr sz="4950" spc="-204" dirty="0">
                <a:solidFill>
                  <a:srgbClr val="2980B9"/>
                </a:solidFill>
                <a:latin typeface="Tahoma"/>
                <a:cs typeface="Tahoma"/>
              </a:rPr>
              <a:t> </a:t>
            </a:r>
            <a:r>
              <a:rPr sz="4950" spc="-55" dirty="0">
                <a:solidFill>
                  <a:srgbClr val="2980B9"/>
                </a:solidFill>
                <a:latin typeface="Tahoma"/>
                <a:cs typeface="Tahoma"/>
              </a:rPr>
              <a:t>non</a:t>
            </a:r>
            <a:r>
              <a:rPr sz="4950" spc="-190" dirty="0">
                <a:solidFill>
                  <a:srgbClr val="2980B9"/>
                </a:solidFill>
                <a:latin typeface="Tahoma"/>
                <a:cs typeface="Tahoma"/>
              </a:rPr>
              <a:t> </a:t>
            </a:r>
            <a:r>
              <a:rPr sz="4950" spc="-65" dirty="0">
                <a:solidFill>
                  <a:srgbClr val="2980B9"/>
                </a:solidFill>
                <a:latin typeface="Tahoma"/>
                <a:cs typeface="Tahoma"/>
              </a:rPr>
              <a:t>fonctionnels</a:t>
            </a:r>
            <a:endParaRPr sz="4950">
              <a:latin typeface="Tahoma"/>
              <a:cs typeface="Tahoma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756816" y="3678370"/>
            <a:ext cx="5983077" cy="6148764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0061453" y="5741776"/>
            <a:ext cx="1858645" cy="44005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700" spc="-15" dirty="0">
                <a:solidFill>
                  <a:srgbClr val="212830"/>
                </a:solidFill>
                <a:latin typeface="Tahoma"/>
                <a:cs typeface="Tahoma"/>
              </a:rPr>
              <a:t>L’ergonomie</a:t>
            </a:r>
            <a:endParaRPr sz="2700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957950" y="8240367"/>
            <a:ext cx="1644014" cy="44005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700" spc="50" dirty="0">
                <a:solidFill>
                  <a:srgbClr val="212830"/>
                </a:solidFill>
                <a:latin typeface="Tahoma"/>
                <a:cs typeface="Tahoma"/>
              </a:rPr>
              <a:t>La</a:t>
            </a:r>
            <a:r>
              <a:rPr sz="2700" spc="-170" dirty="0">
                <a:solidFill>
                  <a:srgbClr val="212830"/>
                </a:solidFill>
                <a:latin typeface="Tahoma"/>
                <a:cs typeface="Tahoma"/>
              </a:rPr>
              <a:t> </a:t>
            </a:r>
            <a:r>
              <a:rPr sz="2700" spc="-25" dirty="0">
                <a:solidFill>
                  <a:srgbClr val="212830"/>
                </a:solidFill>
                <a:latin typeface="Tahoma"/>
                <a:cs typeface="Tahoma"/>
              </a:rPr>
              <a:t>sécurité</a:t>
            </a:r>
            <a:endParaRPr sz="27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543230" y="5567918"/>
            <a:ext cx="1855470" cy="789940"/>
          </a:xfrm>
          <a:prstGeom prst="rect">
            <a:avLst/>
          </a:prstGeom>
        </p:spPr>
        <p:txBody>
          <a:bodyPr vert="horz" wrap="square" lIns="0" tIns="57785" rIns="0" bIns="0" rtlCol="0">
            <a:spAutoFit/>
          </a:bodyPr>
          <a:lstStyle/>
          <a:p>
            <a:pPr marL="12700" marR="5080">
              <a:lnSpc>
                <a:spcPts val="2850"/>
              </a:lnSpc>
              <a:spcBef>
                <a:spcPts val="455"/>
              </a:spcBef>
            </a:pPr>
            <a:r>
              <a:rPr sz="2600" spc="55" dirty="0">
                <a:solidFill>
                  <a:srgbClr val="212830"/>
                </a:solidFill>
                <a:latin typeface="Tahoma"/>
                <a:cs typeface="Tahoma"/>
              </a:rPr>
              <a:t>La </a:t>
            </a:r>
            <a:r>
              <a:rPr sz="2600" spc="60" dirty="0">
                <a:solidFill>
                  <a:srgbClr val="212830"/>
                </a:solidFill>
                <a:latin typeface="Tahoma"/>
                <a:cs typeface="Tahoma"/>
              </a:rPr>
              <a:t> </a:t>
            </a:r>
            <a:r>
              <a:rPr sz="2600" spc="-20" dirty="0">
                <a:solidFill>
                  <a:srgbClr val="212830"/>
                </a:solidFill>
                <a:latin typeface="Tahoma"/>
                <a:cs typeface="Tahoma"/>
              </a:rPr>
              <a:t>pe</a:t>
            </a:r>
            <a:r>
              <a:rPr sz="2600" spc="-10" dirty="0">
                <a:solidFill>
                  <a:srgbClr val="212830"/>
                </a:solidFill>
                <a:latin typeface="Tahoma"/>
                <a:cs typeface="Tahoma"/>
              </a:rPr>
              <a:t>rformance</a:t>
            </a:r>
            <a:endParaRPr sz="2600">
              <a:latin typeface="Tahoma"/>
              <a:cs typeface="Tahoma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9004658" y="10558355"/>
            <a:ext cx="802640" cy="750570"/>
            <a:chOff x="19004658" y="10558355"/>
            <a:chExt cx="802640" cy="750570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004658" y="10558355"/>
              <a:ext cx="802266" cy="750201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9036072" y="10568827"/>
              <a:ext cx="739775" cy="690245"/>
            </a:xfrm>
            <a:custGeom>
              <a:avLst/>
              <a:gdLst/>
              <a:ahLst/>
              <a:cxnLst/>
              <a:rect l="l" t="t" r="r" b="b"/>
              <a:pathLst>
                <a:path w="739775" h="690245">
                  <a:moveTo>
                    <a:pt x="369721" y="689868"/>
                  </a:moveTo>
                  <a:lnTo>
                    <a:pt x="319552" y="686719"/>
                  </a:lnTo>
                  <a:lnTo>
                    <a:pt x="271434" y="677546"/>
                  </a:lnTo>
                  <a:lnTo>
                    <a:pt x="225808" y="662761"/>
                  </a:lnTo>
                  <a:lnTo>
                    <a:pt x="183115" y="642774"/>
                  </a:lnTo>
                  <a:lnTo>
                    <a:pt x="143795" y="617996"/>
                  </a:lnTo>
                  <a:lnTo>
                    <a:pt x="108288" y="588839"/>
                  </a:lnTo>
                  <a:lnTo>
                    <a:pt x="77035" y="555713"/>
                  </a:lnTo>
                  <a:lnTo>
                    <a:pt x="50477" y="519028"/>
                  </a:lnTo>
                  <a:lnTo>
                    <a:pt x="29054" y="479198"/>
                  </a:lnTo>
                  <a:lnTo>
                    <a:pt x="13206" y="436631"/>
                  </a:lnTo>
                  <a:lnTo>
                    <a:pt x="3375" y="391739"/>
                  </a:lnTo>
                  <a:lnTo>
                    <a:pt x="0" y="344933"/>
                  </a:lnTo>
                  <a:lnTo>
                    <a:pt x="3375" y="298128"/>
                  </a:lnTo>
                  <a:lnTo>
                    <a:pt x="13206" y="253236"/>
                  </a:lnTo>
                  <a:lnTo>
                    <a:pt x="29054" y="210670"/>
                  </a:lnTo>
                  <a:lnTo>
                    <a:pt x="50477" y="170839"/>
                  </a:lnTo>
                  <a:lnTo>
                    <a:pt x="77035" y="134155"/>
                  </a:lnTo>
                  <a:lnTo>
                    <a:pt x="108288" y="101028"/>
                  </a:lnTo>
                  <a:lnTo>
                    <a:pt x="143795" y="71871"/>
                  </a:lnTo>
                  <a:lnTo>
                    <a:pt x="183115" y="47093"/>
                  </a:lnTo>
                  <a:lnTo>
                    <a:pt x="225808" y="27106"/>
                  </a:lnTo>
                  <a:lnTo>
                    <a:pt x="271434" y="12321"/>
                  </a:lnTo>
                  <a:lnTo>
                    <a:pt x="319552" y="3148"/>
                  </a:lnTo>
                  <a:lnTo>
                    <a:pt x="369721" y="0"/>
                  </a:lnTo>
                  <a:lnTo>
                    <a:pt x="419889" y="3148"/>
                  </a:lnTo>
                  <a:lnTo>
                    <a:pt x="468006" y="12321"/>
                  </a:lnTo>
                  <a:lnTo>
                    <a:pt x="513632" y="27106"/>
                  </a:lnTo>
                  <a:lnTo>
                    <a:pt x="556325" y="47093"/>
                  </a:lnTo>
                  <a:lnTo>
                    <a:pt x="595645" y="71871"/>
                  </a:lnTo>
                  <a:lnTo>
                    <a:pt x="631152" y="101028"/>
                  </a:lnTo>
                  <a:lnTo>
                    <a:pt x="662404" y="134155"/>
                  </a:lnTo>
                  <a:lnTo>
                    <a:pt x="688963" y="170839"/>
                  </a:lnTo>
                  <a:lnTo>
                    <a:pt x="710386" y="210670"/>
                  </a:lnTo>
                  <a:lnTo>
                    <a:pt x="726234" y="253236"/>
                  </a:lnTo>
                  <a:lnTo>
                    <a:pt x="736066" y="298128"/>
                  </a:lnTo>
                  <a:lnTo>
                    <a:pt x="739441" y="344933"/>
                  </a:lnTo>
                  <a:lnTo>
                    <a:pt x="736066" y="391739"/>
                  </a:lnTo>
                  <a:lnTo>
                    <a:pt x="726234" y="436631"/>
                  </a:lnTo>
                  <a:lnTo>
                    <a:pt x="710386" y="479198"/>
                  </a:lnTo>
                  <a:lnTo>
                    <a:pt x="688963" y="519028"/>
                  </a:lnTo>
                  <a:lnTo>
                    <a:pt x="662404" y="555713"/>
                  </a:lnTo>
                  <a:lnTo>
                    <a:pt x="631152" y="588839"/>
                  </a:lnTo>
                  <a:lnTo>
                    <a:pt x="595645" y="617996"/>
                  </a:lnTo>
                  <a:lnTo>
                    <a:pt x="556325" y="642774"/>
                  </a:lnTo>
                  <a:lnTo>
                    <a:pt x="513632" y="662761"/>
                  </a:lnTo>
                  <a:lnTo>
                    <a:pt x="468006" y="677546"/>
                  </a:lnTo>
                  <a:lnTo>
                    <a:pt x="419889" y="686719"/>
                  </a:lnTo>
                  <a:lnTo>
                    <a:pt x="369721" y="689868"/>
                  </a:lnTo>
                  <a:close/>
                </a:path>
              </a:pathLst>
            </a:custGeom>
            <a:solidFill>
              <a:srgbClr val="14405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9149976" y="10695615"/>
            <a:ext cx="480695" cy="447675"/>
          </a:xfrm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69215">
              <a:lnSpc>
                <a:spcPct val="100000"/>
              </a:lnSpc>
              <a:spcBef>
                <a:spcPts val="65"/>
              </a:spcBef>
            </a:pPr>
            <a:r>
              <a:rPr sz="2600" spc="45" dirty="0">
                <a:solidFill>
                  <a:srgbClr val="FFFFFF"/>
                </a:solidFill>
                <a:latin typeface="Tahoma"/>
                <a:cs typeface="Tahoma"/>
              </a:rPr>
              <a:t>13</a:t>
            </a:r>
            <a:endParaRPr sz="26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14964" y="6617358"/>
            <a:ext cx="16680815" cy="1910714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2350" spc="-1789" dirty="0">
                <a:solidFill>
                  <a:srgbClr val="2980B9"/>
                </a:solidFill>
              </a:rPr>
              <a:t>DI</a:t>
            </a:r>
            <a:r>
              <a:rPr sz="12350" spc="-2385" dirty="0">
                <a:solidFill>
                  <a:srgbClr val="2980B9"/>
                </a:solidFill>
              </a:rPr>
              <a:t>A</a:t>
            </a:r>
            <a:r>
              <a:rPr sz="12350" spc="-2400" dirty="0">
                <a:solidFill>
                  <a:srgbClr val="2980B9"/>
                </a:solidFill>
              </a:rPr>
              <a:t>GRAMME</a:t>
            </a:r>
            <a:r>
              <a:rPr sz="12350" spc="-1745" dirty="0">
                <a:solidFill>
                  <a:srgbClr val="2980B9"/>
                </a:solidFill>
              </a:rPr>
              <a:t> </a:t>
            </a:r>
            <a:r>
              <a:rPr sz="12350" spc="-2500" dirty="0">
                <a:solidFill>
                  <a:srgbClr val="2980B9"/>
                </a:solidFill>
              </a:rPr>
              <a:t>D</a:t>
            </a:r>
            <a:r>
              <a:rPr sz="12350" spc="-2175" dirty="0">
                <a:solidFill>
                  <a:srgbClr val="2980B9"/>
                </a:solidFill>
              </a:rPr>
              <a:t>E</a:t>
            </a:r>
            <a:r>
              <a:rPr sz="12350" spc="-400" dirty="0">
                <a:solidFill>
                  <a:srgbClr val="2980B9"/>
                </a:solidFill>
              </a:rPr>
              <a:t>s</a:t>
            </a:r>
            <a:r>
              <a:rPr sz="12350" spc="-1745" dirty="0">
                <a:solidFill>
                  <a:srgbClr val="2980B9"/>
                </a:solidFill>
              </a:rPr>
              <a:t> </a:t>
            </a:r>
            <a:r>
              <a:rPr sz="12350" spc="-2510" dirty="0">
                <a:solidFill>
                  <a:srgbClr val="2980B9"/>
                </a:solidFill>
              </a:rPr>
              <a:t>C</a:t>
            </a:r>
            <a:r>
              <a:rPr sz="12350" spc="-2515" dirty="0">
                <a:solidFill>
                  <a:srgbClr val="2980B9"/>
                </a:solidFill>
              </a:rPr>
              <a:t>A</a:t>
            </a:r>
            <a:r>
              <a:rPr sz="12350" spc="-400" dirty="0">
                <a:solidFill>
                  <a:srgbClr val="2980B9"/>
                </a:solidFill>
              </a:rPr>
              <a:t>s</a:t>
            </a:r>
            <a:r>
              <a:rPr sz="12350" spc="-1745" dirty="0">
                <a:solidFill>
                  <a:srgbClr val="2980B9"/>
                </a:solidFill>
              </a:rPr>
              <a:t> </a:t>
            </a:r>
            <a:r>
              <a:rPr sz="12350" spc="-1910" dirty="0">
                <a:solidFill>
                  <a:srgbClr val="2980B9"/>
                </a:solidFill>
              </a:rPr>
              <a:t>D’UTILI</a:t>
            </a:r>
            <a:r>
              <a:rPr sz="12350" spc="-1680" dirty="0">
                <a:solidFill>
                  <a:srgbClr val="2980B9"/>
                </a:solidFill>
              </a:rPr>
              <a:t>s</a:t>
            </a:r>
            <a:r>
              <a:rPr sz="12350" spc="-2890" dirty="0">
                <a:solidFill>
                  <a:srgbClr val="2980B9"/>
                </a:solidFill>
              </a:rPr>
              <a:t>A</a:t>
            </a:r>
            <a:r>
              <a:rPr sz="12350" spc="-2430" dirty="0">
                <a:solidFill>
                  <a:srgbClr val="2980B9"/>
                </a:solidFill>
              </a:rPr>
              <a:t>TION</a:t>
            </a:r>
            <a:endParaRPr sz="12350"/>
          </a:p>
        </p:txBody>
      </p:sp>
      <p:grpSp>
        <p:nvGrpSpPr>
          <p:cNvPr id="3" name="object 3"/>
          <p:cNvGrpSpPr/>
          <p:nvPr/>
        </p:nvGrpSpPr>
        <p:grpSpPr>
          <a:xfrm>
            <a:off x="0" y="11058765"/>
            <a:ext cx="20104100" cy="250190"/>
            <a:chOff x="0" y="11058765"/>
            <a:chExt cx="20104100" cy="250190"/>
          </a:xfrm>
        </p:grpSpPr>
        <p:sp>
          <p:nvSpPr>
            <p:cNvPr id="4" name="object 4"/>
            <p:cNvSpPr/>
            <p:nvPr/>
          </p:nvSpPr>
          <p:spPr>
            <a:xfrm>
              <a:off x="0" y="11058765"/>
              <a:ext cx="3998595" cy="250190"/>
            </a:xfrm>
            <a:custGeom>
              <a:avLst/>
              <a:gdLst/>
              <a:ahLst/>
              <a:cxnLst/>
              <a:rect l="l" t="t" r="r" b="b"/>
              <a:pathLst>
                <a:path w="3998595" h="250190">
                  <a:moveTo>
                    <a:pt x="0" y="249791"/>
                  </a:moveTo>
                  <a:lnTo>
                    <a:pt x="3998377" y="249791"/>
                  </a:lnTo>
                  <a:lnTo>
                    <a:pt x="3998377" y="0"/>
                  </a:lnTo>
                  <a:lnTo>
                    <a:pt x="0" y="0"/>
                  </a:lnTo>
                  <a:lnTo>
                    <a:pt x="0" y="249791"/>
                  </a:lnTo>
                  <a:close/>
                </a:path>
              </a:pathLst>
            </a:custGeom>
            <a:solidFill>
              <a:srgbClr val="2980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998377" y="11058765"/>
              <a:ext cx="4027804" cy="250190"/>
            </a:xfrm>
            <a:custGeom>
              <a:avLst/>
              <a:gdLst/>
              <a:ahLst/>
              <a:cxnLst/>
              <a:rect l="l" t="t" r="r" b="b"/>
              <a:pathLst>
                <a:path w="4027804" h="250190">
                  <a:moveTo>
                    <a:pt x="0" y="249791"/>
                  </a:moveTo>
                  <a:lnTo>
                    <a:pt x="4027458" y="249791"/>
                  </a:lnTo>
                  <a:lnTo>
                    <a:pt x="4027458" y="0"/>
                  </a:lnTo>
                  <a:lnTo>
                    <a:pt x="0" y="0"/>
                  </a:lnTo>
                  <a:lnTo>
                    <a:pt x="0" y="249791"/>
                  </a:lnTo>
                  <a:close/>
                </a:path>
              </a:pathLst>
            </a:custGeom>
            <a:solidFill>
              <a:srgbClr val="16A0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025835" y="11058765"/>
              <a:ext cx="4027804" cy="250190"/>
            </a:xfrm>
            <a:custGeom>
              <a:avLst/>
              <a:gdLst/>
              <a:ahLst/>
              <a:cxnLst/>
              <a:rect l="l" t="t" r="r" b="b"/>
              <a:pathLst>
                <a:path w="4027804" h="250190">
                  <a:moveTo>
                    <a:pt x="0" y="249791"/>
                  </a:moveTo>
                  <a:lnTo>
                    <a:pt x="4027458" y="249791"/>
                  </a:lnTo>
                  <a:lnTo>
                    <a:pt x="4027458" y="0"/>
                  </a:lnTo>
                  <a:lnTo>
                    <a:pt x="0" y="0"/>
                  </a:lnTo>
                  <a:lnTo>
                    <a:pt x="0" y="249791"/>
                  </a:lnTo>
                  <a:close/>
                </a:path>
              </a:pathLst>
            </a:custGeom>
            <a:solidFill>
              <a:srgbClr val="9BBB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2053293" y="11058765"/>
              <a:ext cx="4005579" cy="250190"/>
            </a:xfrm>
            <a:custGeom>
              <a:avLst/>
              <a:gdLst/>
              <a:ahLst/>
              <a:cxnLst/>
              <a:rect l="l" t="t" r="r" b="b"/>
              <a:pathLst>
                <a:path w="4005580" h="250190">
                  <a:moveTo>
                    <a:pt x="0" y="249791"/>
                  </a:moveTo>
                  <a:lnTo>
                    <a:pt x="4005330" y="249791"/>
                  </a:lnTo>
                  <a:lnTo>
                    <a:pt x="4005330" y="0"/>
                  </a:lnTo>
                  <a:lnTo>
                    <a:pt x="0" y="0"/>
                  </a:lnTo>
                  <a:lnTo>
                    <a:pt x="0" y="249791"/>
                  </a:lnTo>
                  <a:close/>
                </a:path>
              </a:pathLst>
            </a:custGeom>
            <a:solidFill>
              <a:srgbClr val="F39B1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6058624" y="11058765"/>
              <a:ext cx="4045585" cy="250190"/>
            </a:xfrm>
            <a:custGeom>
              <a:avLst/>
              <a:gdLst/>
              <a:ahLst/>
              <a:cxnLst/>
              <a:rect l="l" t="t" r="r" b="b"/>
              <a:pathLst>
                <a:path w="4045584" h="250190">
                  <a:moveTo>
                    <a:pt x="0" y="0"/>
                  </a:moveTo>
                  <a:lnTo>
                    <a:pt x="4045475" y="0"/>
                  </a:lnTo>
                  <a:lnTo>
                    <a:pt x="4045475" y="249791"/>
                  </a:lnTo>
                  <a:lnTo>
                    <a:pt x="0" y="2497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38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/>
          <p:nvPr/>
        </p:nvSpPr>
        <p:spPr>
          <a:xfrm>
            <a:off x="9100298" y="3926058"/>
            <a:ext cx="1972945" cy="1473200"/>
          </a:xfrm>
          <a:custGeom>
            <a:avLst/>
            <a:gdLst/>
            <a:ahLst/>
            <a:cxnLst/>
            <a:rect l="l" t="t" r="r" b="b"/>
            <a:pathLst>
              <a:path w="1972945" h="1473200">
                <a:moveTo>
                  <a:pt x="946915" y="12700"/>
                </a:moveTo>
                <a:lnTo>
                  <a:pt x="626250" y="12700"/>
                </a:lnTo>
                <a:lnTo>
                  <a:pt x="677826" y="0"/>
                </a:lnTo>
                <a:lnTo>
                  <a:pt x="893756" y="0"/>
                </a:lnTo>
                <a:lnTo>
                  <a:pt x="946915" y="12700"/>
                </a:lnTo>
                <a:close/>
              </a:path>
              <a:path w="1972945" h="1473200">
                <a:moveTo>
                  <a:pt x="290860" y="1460500"/>
                </a:moveTo>
                <a:lnTo>
                  <a:pt x="256603" y="1447800"/>
                </a:lnTo>
                <a:lnTo>
                  <a:pt x="225976" y="1435100"/>
                </a:lnTo>
                <a:lnTo>
                  <a:pt x="200760" y="1409700"/>
                </a:lnTo>
                <a:lnTo>
                  <a:pt x="182735" y="1384300"/>
                </a:lnTo>
                <a:lnTo>
                  <a:pt x="180086" y="1384300"/>
                </a:lnTo>
                <a:lnTo>
                  <a:pt x="179082" y="1371600"/>
                </a:lnTo>
                <a:lnTo>
                  <a:pt x="174102" y="1346200"/>
                </a:lnTo>
                <a:lnTo>
                  <a:pt x="177530" y="1308100"/>
                </a:lnTo>
                <a:lnTo>
                  <a:pt x="188970" y="1282700"/>
                </a:lnTo>
                <a:lnTo>
                  <a:pt x="208031" y="1257300"/>
                </a:lnTo>
                <a:lnTo>
                  <a:pt x="215407" y="1244600"/>
                </a:lnTo>
                <a:lnTo>
                  <a:pt x="233407" y="1231900"/>
                </a:lnTo>
                <a:lnTo>
                  <a:pt x="255842" y="1181100"/>
                </a:lnTo>
                <a:lnTo>
                  <a:pt x="276523" y="1130300"/>
                </a:lnTo>
                <a:lnTo>
                  <a:pt x="234460" y="1104900"/>
                </a:lnTo>
                <a:lnTo>
                  <a:pt x="195507" y="1066800"/>
                </a:lnTo>
                <a:lnTo>
                  <a:pt x="159769" y="1028700"/>
                </a:lnTo>
                <a:lnTo>
                  <a:pt x="127350" y="990600"/>
                </a:lnTo>
                <a:lnTo>
                  <a:pt x="98354" y="952500"/>
                </a:lnTo>
                <a:lnTo>
                  <a:pt x="72886" y="914400"/>
                </a:lnTo>
                <a:lnTo>
                  <a:pt x="51050" y="863600"/>
                </a:lnTo>
                <a:lnTo>
                  <a:pt x="32950" y="825500"/>
                </a:lnTo>
                <a:lnTo>
                  <a:pt x="18691" y="774700"/>
                </a:lnTo>
                <a:lnTo>
                  <a:pt x="8376" y="736600"/>
                </a:lnTo>
                <a:lnTo>
                  <a:pt x="2111" y="685800"/>
                </a:lnTo>
                <a:lnTo>
                  <a:pt x="0" y="635000"/>
                </a:lnTo>
                <a:lnTo>
                  <a:pt x="1812" y="596900"/>
                </a:lnTo>
                <a:lnTo>
                  <a:pt x="7169" y="546100"/>
                </a:lnTo>
                <a:lnTo>
                  <a:pt x="15955" y="508000"/>
                </a:lnTo>
                <a:lnTo>
                  <a:pt x="28052" y="469900"/>
                </a:lnTo>
                <a:lnTo>
                  <a:pt x="43341" y="431800"/>
                </a:lnTo>
                <a:lnTo>
                  <a:pt x="61706" y="393700"/>
                </a:lnTo>
                <a:lnTo>
                  <a:pt x="83029" y="355600"/>
                </a:lnTo>
                <a:lnTo>
                  <a:pt x="107191" y="317500"/>
                </a:lnTo>
                <a:lnTo>
                  <a:pt x="134076" y="279400"/>
                </a:lnTo>
                <a:lnTo>
                  <a:pt x="163567" y="241300"/>
                </a:lnTo>
                <a:lnTo>
                  <a:pt x="195544" y="215900"/>
                </a:lnTo>
                <a:lnTo>
                  <a:pt x="229891" y="177800"/>
                </a:lnTo>
                <a:lnTo>
                  <a:pt x="266491" y="152400"/>
                </a:lnTo>
                <a:lnTo>
                  <a:pt x="305224" y="127000"/>
                </a:lnTo>
                <a:lnTo>
                  <a:pt x="345975" y="101600"/>
                </a:lnTo>
                <a:lnTo>
                  <a:pt x="388625" y="76200"/>
                </a:lnTo>
                <a:lnTo>
                  <a:pt x="433057" y="63500"/>
                </a:lnTo>
                <a:lnTo>
                  <a:pt x="479153" y="50800"/>
                </a:lnTo>
                <a:lnTo>
                  <a:pt x="526796" y="25400"/>
                </a:lnTo>
                <a:lnTo>
                  <a:pt x="575867" y="12700"/>
                </a:lnTo>
                <a:lnTo>
                  <a:pt x="998785" y="12700"/>
                </a:lnTo>
                <a:lnTo>
                  <a:pt x="1049239" y="25400"/>
                </a:lnTo>
                <a:lnTo>
                  <a:pt x="1098147" y="50800"/>
                </a:lnTo>
                <a:lnTo>
                  <a:pt x="1145380" y="63500"/>
                </a:lnTo>
                <a:lnTo>
                  <a:pt x="1190811" y="88900"/>
                </a:lnTo>
                <a:lnTo>
                  <a:pt x="1234310" y="114300"/>
                </a:lnTo>
                <a:lnTo>
                  <a:pt x="1275749" y="139700"/>
                </a:lnTo>
                <a:lnTo>
                  <a:pt x="1314999" y="165100"/>
                </a:lnTo>
                <a:lnTo>
                  <a:pt x="731679" y="165100"/>
                </a:lnTo>
                <a:lnTo>
                  <a:pt x="680491" y="177800"/>
                </a:lnTo>
                <a:lnTo>
                  <a:pt x="630711" y="177800"/>
                </a:lnTo>
                <a:lnTo>
                  <a:pt x="582522" y="190500"/>
                </a:lnTo>
                <a:lnTo>
                  <a:pt x="536110" y="203200"/>
                </a:lnTo>
                <a:lnTo>
                  <a:pt x="491656" y="228600"/>
                </a:lnTo>
                <a:lnTo>
                  <a:pt x="449347" y="241300"/>
                </a:lnTo>
                <a:lnTo>
                  <a:pt x="409364" y="266700"/>
                </a:lnTo>
                <a:lnTo>
                  <a:pt x="371894" y="292100"/>
                </a:lnTo>
                <a:lnTo>
                  <a:pt x="337119" y="317500"/>
                </a:lnTo>
                <a:lnTo>
                  <a:pt x="305223" y="342900"/>
                </a:lnTo>
                <a:lnTo>
                  <a:pt x="276391" y="381000"/>
                </a:lnTo>
                <a:lnTo>
                  <a:pt x="250806" y="406400"/>
                </a:lnTo>
                <a:lnTo>
                  <a:pt x="228652" y="444500"/>
                </a:lnTo>
                <a:lnTo>
                  <a:pt x="210114" y="482600"/>
                </a:lnTo>
                <a:lnTo>
                  <a:pt x="195375" y="520700"/>
                </a:lnTo>
                <a:lnTo>
                  <a:pt x="184620" y="558800"/>
                </a:lnTo>
                <a:lnTo>
                  <a:pt x="178032" y="596900"/>
                </a:lnTo>
                <a:lnTo>
                  <a:pt x="175795" y="635000"/>
                </a:lnTo>
                <a:lnTo>
                  <a:pt x="178435" y="685800"/>
                </a:lnTo>
                <a:lnTo>
                  <a:pt x="186266" y="723900"/>
                </a:lnTo>
                <a:lnTo>
                  <a:pt x="199152" y="774700"/>
                </a:lnTo>
                <a:lnTo>
                  <a:pt x="216958" y="812800"/>
                </a:lnTo>
                <a:lnTo>
                  <a:pt x="239549" y="850900"/>
                </a:lnTo>
                <a:lnTo>
                  <a:pt x="266788" y="889000"/>
                </a:lnTo>
                <a:lnTo>
                  <a:pt x="298542" y="927100"/>
                </a:lnTo>
                <a:lnTo>
                  <a:pt x="334674" y="952500"/>
                </a:lnTo>
                <a:lnTo>
                  <a:pt x="375050" y="990600"/>
                </a:lnTo>
                <a:lnTo>
                  <a:pt x="419533" y="1016000"/>
                </a:lnTo>
                <a:lnTo>
                  <a:pt x="453778" y="1054100"/>
                </a:lnTo>
                <a:lnTo>
                  <a:pt x="461723" y="1104900"/>
                </a:lnTo>
                <a:lnTo>
                  <a:pt x="453875" y="1143000"/>
                </a:lnTo>
                <a:lnTo>
                  <a:pt x="443117" y="1193800"/>
                </a:lnTo>
                <a:lnTo>
                  <a:pt x="430132" y="1219200"/>
                </a:lnTo>
                <a:lnTo>
                  <a:pt x="415606" y="1257300"/>
                </a:lnTo>
                <a:lnTo>
                  <a:pt x="993126" y="1257300"/>
                </a:lnTo>
                <a:lnTo>
                  <a:pt x="890800" y="1282700"/>
                </a:lnTo>
                <a:lnTo>
                  <a:pt x="697426" y="1282700"/>
                </a:lnTo>
                <a:lnTo>
                  <a:pt x="663938" y="1308100"/>
                </a:lnTo>
                <a:lnTo>
                  <a:pt x="627239" y="1333500"/>
                </a:lnTo>
                <a:lnTo>
                  <a:pt x="587454" y="1358900"/>
                </a:lnTo>
                <a:lnTo>
                  <a:pt x="544705" y="1384300"/>
                </a:lnTo>
                <a:lnTo>
                  <a:pt x="499118" y="1409700"/>
                </a:lnTo>
                <a:lnTo>
                  <a:pt x="450816" y="1435100"/>
                </a:lnTo>
                <a:lnTo>
                  <a:pt x="399923" y="1447800"/>
                </a:lnTo>
                <a:lnTo>
                  <a:pt x="346563" y="1447800"/>
                </a:lnTo>
                <a:lnTo>
                  <a:pt x="290860" y="1460500"/>
                </a:lnTo>
                <a:close/>
              </a:path>
              <a:path w="1972945" h="1473200">
                <a:moveTo>
                  <a:pt x="1315370" y="1117600"/>
                </a:moveTo>
                <a:lnTo>
                  <a:pt x="784090" y="1117600"/>
                </a:lnTo>
                <a:lnTo>
                  <a:pt x="836528" y="1104900"/>
                </a:lnTo>
                <a:lnTo>
                  <a:pt x="887738" y="1104900"/>
                </a:lnTo>
                <a:lnTo>
                  <a:pt x="985740" y="1079500"/>
                </a:lnTo>
                <a:lnTo>
                  <a:pt x="1032165" y="1066800"/>
                </a:lnTo>
                <a:lnTo>
                  <a:pt x="1076627" y="1054100"/>
                </a:lnTo>
                <a:lnTo>
                  <a:pt x="1118942" y="1028700"/>
                </a:lnTo>
                <a:lnTo>
                  <a:pt x="1158928" y="1016000"/>
                </a:lnTo>
                <a:lnTo>
                  <a:pt x="1196401" y="990600"/>
                </a:lnTo>
                <a:lnTo>
                  <a:pt x="1231176" y="965200"/>
                </a:lnTo>
                <a:lnTo>
                  <a:pt x="1263070" y="927100"/>
                </a:lnTo>
                <a:lnTo>
                  <a:pt x="1291900" y="901700"/>
                </a:lnTo>
                <a:lnTo>
                  <a:pt x="1317482" y="863600"/>
                </a:lnTo>
                <a:lnTo>
                  <a:pt x="1339632" y="825500"/>
                </a:lnTo>
                <a:lnTo>
                  <a:pt x="1358167" y="800100"/>
                </a:lnTo>
                <a:lnTo>
                  <a:pt x="1372902" y="762000"/>
                </a:lnTo>
                <a:lnTo>
                  <a:pt x="1383655" y="723900"/>
                </a:lnTo>
                <a:lnTo>
                  <a:pt x="1390241" y="685800"/>
                </a:lnTo>
                <a:lnTo>
                  <a:pt x="1392477" y="635000"/>
                </a:lnTo>
                <a:lnTo>
                  <a:pt x="1390241" y="596900"/>
                </a:lnTo>
                <a:lnTo>
                  <a:pt x="1383655" y="558800"/>
                </a:lnTo>
                <a:lnTo>
                  <a:pt x="1372902" y="520700"/>
                </a:lnTo>
                <a:lnTo>
                  <a:pt x="1358167" y="482600"/>
                </a:lnTo>
                <a:lnTo>
                  <a:pt x="1339632" y="444500"/>
                </a:lnTo>
                <a:lnTo>
                  <a:pt x="1317482" y="406400"/>
                </a:lnTo>
                <a:lnTo>
                  <a:pt x="1291900" y="381000"/>
                </a:lnTo>
                <a:lnTo>
                  <a:pt x="1263070" y="342900"/>
                </a:lnTo>
                <a:lnTo>
                  <a:pt x="1231176" y="317500"/>
                </a:lnTo>
                <a:lnTo>
                  <a:pt x="1196401" y="292100"/>
                </a:lnTo>
                <a:lnTo>
                  <a:pt x="1158928" y="266700"/>
                </a:lnTo>
                <a:lnTo>
                  <a:pt x="1118942" y="241300"/>
                </a:lnTo>
                <a:lnTo>
                  <a:pt x="1076627" y="228600"/>
                </a:lnTo>
                <a:lnTo>
                  <a:pt x="1032165" y="203200"/>
                </a:lnTo>
                <a:lnTo>
                  <a:pt x="985740" y="190500"/>
                </a:lnTo>
                <a:lnTo>
                  <a:pt x="937537" y="177800"/>
                </a:lnTo>
                <a:lnTo>
                  <a:pt x="887738" y="177800"/>
                </a:lnTo>
                <a:lnTo>
                  <a:pt x="836528" y="165100"/>
                </a:lnTo>
                <a:lnTo>
                  <a:pt x="1314999" y="165100"/>
                </a:lnTo>
                <a:lnTo>
                  <a:pt x="1351930" y="190500"/>
                </a:lnTo>
                <a:lnTo>
                  <a:pt x="1403544" y="203200"/>
                </a:lnTo>
                <a:lnTo>
                  <a:pt x="1453878" y="203200"/>
                </a:lnTo>
                <a:lnTo>
                  <a:pt x="1502786" y="215900"/>
                </a:lnTo>
                <a:lnTo>
                  <a:pt x="1550118" y="241300"/>
                </a:lnTo>
                <a:lnTo>
                  <a:pt x="1595727" y="254000"/>
                </a:lnTo>
                <a:lnTo>
                  <a:pt x="1639466" y="266700"/>
                </a:lnTo>
                <a:lnTo>
                  <a:pt x="1681185" y="292100"/>
                </a:lnTo>
                <a:lnTo>
                  <a:pt x="1448549" y="292100"/>
                </a:lnTo>
                <a:lnTo>
                  <a:pt x="1479013" y="342900"/>
                </a:lnTo>
                <a:lnTo>
                  <a:pt x="1505374" y="381000"/>
                </a:lnTo>
                <a:lnTo>
                  <a:pt x="1527418" y="431800"/>
                </a:lnTo>
                <a:lnTo>
                  <a:pt x="1544933" y="482600"/>
                </a:lnTo>
                <a:lnTo>
                  <a:pt x="1557707" y="533400"/>
                </a:lnTo>
                <a:lnTo>
                  <a:pt x="1565527" y="584200"/>
                </a:lnTo>
                <a:lnTo>
                  <a:pt x="1568181" y="635000"/>
                </a:lnTo>
                <a:lnTo>
                  <a:pt x="1566173" y="685800"/>
                </a:lnTo>
                <a:lnTo>
                  <a:pt x="1560243" y="736600"/>
                </a:lnTo>
                <a:lnTo>
                  <a:pt x="1550527" y="774700"/>
                </a:lnTo>
                <a:lnTo>
                  <a:pt x="1537163" y="825500"/>
                </a:lnTo>
                <a:lnTo>
                  <a:pt x="1520287" y="863600"/>
                </a:lnTo>
                <a:lnTo>
                  <a:pt x="1500037" y="901700"/>
                </a:lnTo>
                <a:lnTo>
                  <a:pt x="1476551" y="939800"/>
                </a:lnTo>
                <a:lnTo>
                  <a:pt x="1449964" y="977900"/>
                </a:lnTo>
                <a:lnTo>
                  <a:pt x="1420416" y="1016000"/>
                </a:lnTo>
                <a:lnTo>
                  <a:pt x="1388043" y="1054100"/>
                </a:lnTo>
                <a:lnTo>
                  <a:pt x="1352982" y="1079500"/>
                </a:lnTo>
                <a:lnTo>
                  <a:pt x="1315370" y="1117600"/>
                </a:lnTo>
                <a:close/>
              </a:path>
              <a:path w="1972945" h="1473200">
                <a:moveTo>
                  <a:pt x="1809385" y="1384300"/>
                </a:moveTo>
                <a:lnTo>
                  <a:pt x="1703338" y="1384300"/>
                </a:lnTo>
                <a:lnTo>
                  <a:pt x="1685097" y="1358900"/>
                </a:lnTo>
                <a:lnTo>
                  <a:pt x="1665445" y="1320800"/>
                </a:lnTo>
                <a:lnTo>
                  <a:pt x="1646521" y="1282700"/>
                </a:lnTo>
                <a:lnTo>
                  <a:pt x="1630464" y="1231900"/>
                </a:lnTo>
                <a:lnTo>
                  <a:pt x="1619413" y="1181100"/>
                </a:lnTo>
                <a:lnTo>
                  <a:pt x="1619639" y="1168400"/>
                </a:lnTo>
                <a:lnTo>
                  <a:pt x="1623488" y="1155700"/>
                </a:lnTo>
                <a:lnTo>
                  <a:pt x="1630572" y="1143000"/>
                </a:lnTo>
                <a:lnTo>
                  <a:pt x="1640508" y="1130300"/>
                </a:lnTo>
                <a:lnTo>
                  <a:pt x="1685046" y="1104900"/>
                </a:lnTo>
                <a:lnTo>
                  <a:pt x="1725474" y="1079500"/>
                </a:lnTo>
                <a:lnTo>
                  <a:pt x="1761658" y="1041400"/>
                </a:lnTo>
                <a:lnTo>
                  <a:pt x="1793459" y="1003300"/>
                </a:lnTo>
                <a:lnTo>
                  <a:pt x="1820743" y="965200"/>
                </a:lnTo>
                <a:lnTo>
                  <a:pt x="1843372" y="927100"/>
                </a:lnTo>
                <a:lnTo>
                  <a:pt x="1861209" y="889000"/>
                </a:lnTo>
                <a:lnTo>
                  <a:pt x="1874119" y="838200"/>
                </a:lnTo>
                <a:lnTo>
                  <a:pt x="1881965" y="800100"/>
                </a:lnTo>
                <a:lnTo>
                  <a:pt x="1884611" y="749300"/>
                </a:lnTo>
                <a:lnTo>
                  <a:pt x="1881829" y="711200"/>
                </a:lnTo>
                <a:lnTo>
                  <a:pt x="1873654" y="660400"/>
                </a:lnTo>
                <a:lnTo>
                  <a:pt x="1860344" y="622300"/>
                </a:lnTo>
                <a:lnTo>
                  <a:pt x="1842156" y="571500"/>
                </a:lnTo>
                <a:lnTo>
                  <a:pt x="1819346" y="533400"/>
                </a:lnTo>
                <a:lnTo>
                  <a:pt x="1792173" y="495300"/>
                </a:lnTo>
                <a:lnTo>
                  <a:pt x="1760893" y="469900"/>
                </a:lnTo>
                <a:lnTo>
                  <a:pt x="1725763" y="431800"/>
                </a:lnTo>
                <a:lnTo>
                  <a:pt x="1687041" y="406400"/>
                </a:lnTo>
                <a:lnTo>
                  <a:pt x="1644984" y="368300"/>
                </a:lnTo>
                <a:lnTo>
                  <a:pt x="1599849" y="355600"/>
                </a:lnTo>
                <a:lnTo>
                  <a:pt x="1551894" y="330200"/>
                </a:lnTo>
                <a:lnTo>
                  <a:pt x="1501374" y="304800"/>
                </a:lnTo>
                <a:lnTo>
                  <a:pt x="1448549" y="292100"/>
                </a:lnTo>
                <a:lnTo>
                  <a:pt x="1681185" y="292100"/>
                </a:lnTo>
                <a:lnTo>
                  <a:pt x="1720738" y="317500"/>
                </a:lnTo>
                <a:lnTo>
                  <a:pt x="1757977" y="342900"/>
                </a:lnTo>
                <a:lnTo>
                  <a:pt x="1792753" y="381000"/>
                </a:lnTo>
                <a:lnTo>
                  <a:pt x="1824919" y="406400"/>
                </a:lnTo>
                <a:lnTo>
                  <a:pt x="1854327" y="444500"/>
                </a:lnTo>
                <a:lnTo>
                  <a:pt x="1880829" y="469900"/>
                </a:lnTo>
                <a:lnTo>
                  <a:pt x="1904277" y="508000"/>
                </a:lnTo>
                <a:lnTo>
                  <a:pt x="1924524" y="546100"/>
                </a:lnTo>
                <a:lnTo>
                  <a:pt x="1941421" y="584200"/>
                </a:lnTo>
                <a:lnTo>
                  <a:pt x="1954820" y="622300"/>
                </a:lnTo>
                <a:lnTo>
                  <a:pt x="1964574" y="673100"/>
                </a:lnTo>
                <a:lnTo>
                  <a:pt x="1970535" y="711200"/>
                </a:lnTo>
                <a:lnTo>
                  <a:pt x="1972555" y="749300"/>
                </a:lnTo>
                <a:lnTo>
                  <a:pt x="1970171" y="800100"/>
                </a:lnTo>
                <a:lnTo>
                  <a:pt x="1963108" y="850900"/>
                </a:lnTo>
                <a:lnTo>
                  <a:pt x="1951503" y="889000"/>
                </a:lnTo>
                <a:lnTo>
                  <a:pt x="1935490" y="939800"/>
                </a:lnTo>
                <a:lnTo>
                  <a:pt x="1915206" y="977900"/>
                </a:lnTo>
                <a:lnTo>
                  <a:pt x="1890785" y="1016000"/>
                </a:lnTo>
                <a:lnTo>
                  <a:pt x="1862363" y="1054100"/>
                </a:lnTo>
                <a:lnTo>
                  <a:pt x="1830076" y="1092200"/>
                </a:lnTo>
                <a:lnTo>
                  <a:pt x="1794058" y="1130300"/>
                </a:lnTo>
                <a:lnTo>
                  <a:pt x="1754446" y="1168400"/>
                </a:lnTo>
                <a:lnTo>
                  <a:pt x="1711374" y="1193800"/>
                </a:lnTo>
                <a:lnTo>
                  <a:pt x="1732784" y="1257300"/>
                </a:lnTo>
                <a:lnTo>
                  <a:pt x="1759101" y="1308100"/>
                </a:lnTo>
                <a:lnTo>
                  <a:pt x="1781530" y="1346200"/>
                </a:lnTo>
                <a:lnTo>
                  <a:pt x="1791280" y="1358900"/>
                </a:lnTo>
                <a:lnTo>
                  <a:pt x="1802601" y="1371600"/>
                </a:lnTo>
                <a:lnTo>
                  <a:pt x="1809385" y="1384300"/>
                </a:lnTo>
                <a:close/>
              </a:path>
              <a:path w="1972945" h="1473200">
                <a:moveTo>
                  <a:pt x="1022201" y="584200"/>
                </a:moveTo>
                <a:lnTo>
                  <a:pt x="548561" y="584200"/>
                </a:lnTo>
                <a:lnTo>
                  <a:pt x="534564" y="571500"/>
                </a:lnTo>
                <a:lnTo>
                  <a:pt x="525105" y="558800"/>
                </a:lnTo>
                <a:lnTo>
                  <a:pt x="521631" y="546100"/>
                </a:lnTo>
                <a:lnTo>
                  <a:pt x="525105" y="520700"/>
                </a:lnTo>
                <a:lnTo>
                  <a:pt x="534564" y="508000"/>
                </a:lnTo>
                <a:lnTo>
                  <a:pt x="548561" y="495300"/>
                </a:lnTo>
                <a:lnTo>
                  <a:pt x="1022201" y="495300"/>
                </a:lnTo>
                <a:lnTo>
                  <a:pt x="1036162" y="508000"/>
                </a:lnTo>
                <a:lnTo>
                  <a:pt x="1045568" y="520700"/>
                </a:lnTo>
                <a:lnTo>
                  <a:pt x="1049015" y="546100"/>
                </a:lnTo>
                <a:lnTo>
                  <a:pt x="1045568" y="558800"/>
                </a:lnTo>
                <a:lnTo>
                  <a:pt x="1036162" y="571500"/>
                </a:lnTo>
                <a:lnTo>
                  <a:pt x="1022201" y="584200"/>
                </a:lnTo>
                <a:close/>
              </a:path>
              <a:path w="1972945" h="1473200">
                <a:moveTo>
                  <a:pt x="1036162" y="787400"/>
                </a:moveTo>
                <a:lnTo>
                  <a:pt x="534564" y="787400"/>
                </a:lnTo>
                <a:lnTo>
                  <a:pt x="525105" y="762000"/>
                </a:lnTo>
                <a:lnTo>
                  <a:pt x="521631" y="749300"/>
                </a:lnTo>
                <a:lnTo>
                  <a:pt x="525105" y="736600"/>
                </a:lnTo>
                <a:lnTo>
                  <a:pt x="534564" y="723900"/>
                </a:lnTo>
                <a:lnTo>
                  <a:pt x="548561" y="711200"/>
                </a:lnTo>
                <a:lnTo>
                  <a:pt x="1022201" y="711200"/>
                </a:lnTo>
                <a:lnTo>
                  <a:pt x="1036162" y="723900"/>
                </a:lnTo>
                <a:lnTo>
                  <a:pt x="1045568" y="736600"/>
                </a:lnTo>
                <a:lnTo>
                  <a:pt x="1049015" y="749300"/>
                </a:lnTo>
                <a:lnTo>
                  <a:pt x="1045568" y="762000"/>
                </a:lnTo>
                <a:lnTo>
                  <a:pt x="1036162" y="787400"/>
                </a:lnTo>
                <a:close/>
              </a:path>
              <a:path w="1972945" h="1473200">
                <a:moveTo>
                  <a:pt x="1005089" y="800100"/>
                </a:moveTo>
                <a:lnTo>
                  <a:pt x="565648" y="800100"/>
                </a:lnTo>
                <a:lnTo>
                  <a:pt x="548561" y="787400"/>
                </a:lnTo>
                <a:lnTo>
                  <a:pt x="1022201" y="787400"/>
                </a:lnTo>
                <a:lnTo>
                  <a:pt x="1005089" y="800100"/>
                </a:lnTo>
                <a:close/>
              </a:path>
              <a:path w="1972945" h="1473200">
                <a:moveTo>
                  <a:pt x="1761388" y="1473200"/>
                </a:moveTo>
                <a:lnTo>
                  <a:pt x="1684410" y="1473200"/>
                </a:lnTo>
                <a:lnTo>
                  <a:pt x="1630910" y="1460500"/>
                </a:lnTo>
                <a:lnTo>
                  <a:pt x="1580291" y="1447800"/>
                </a:lnTo>
                <a:lnTo>
                  <a:pt x="1532748" y="1422400"/>
                </a:lnTo>
                <a:lnTo>
                  <a:pt x="1488475" y="1397000"/>
                </a:lnTo>
                <a:lnTo>
                  <a:pt x="1447667" y="1371600"/>
                </a:lnTo>
                <a:lnTo>
                  <a:pt x="1410519" y="1333500"/>
                </a:lnTo>
                <a:lnTo>
                  <a:pt x="1377226" y="1308100"/>
                </a:lnTo>
                <a:lnTo>
                  <a:pt x="1183550" y="1308100"/>
                </a:lnTo>
                <a:lnTo>
                  <a:pt x="1134401" y="1295400"/>
                </a:lnTo>
                <a:lnTo>
                  <a:pt x="1086166" y="1295400"/>
                </a:lnTo>
                <a:lnTo>
                  <a:pt x="1039017" y="1282700"/>
                </a:lnTo>
                <a:lnTo>
                  <a:pt x="993126" y="1257300"/>
                </a:lnTo>
                <a:lnTo>
                  <a:pt x="415606" y="1257300"/>
                </a:lnTo>
                <a:lnTo>
                  <a:pt x="460012" y="1231900"/>
                </a:lnTo>
                <a:lnTo>
                  <a:pt x="501402" y="1219200"/>
                </a:lnTo>
                <a:lnTo>
                  <a:pt x="539456" y="1181100"/>
                </a:lnTo>
                <a:lnTo>
                  <a:pt x="573854" y="1155700"/>
                </a:lnTo>
                <a:lnTo>
                  <a:pt x="604277" y="1130300"/>
                </a:lnTo>
                <a:lnTo>
                  <a:pt x="620119" y="1117600"/>
                </a:lnTo>
                <a:lnTo>
                  <a:pt x="638203" y="1104900"/>
                </a:lnTo>
                <a:lnTo>
                  <a:pt x="758660" y="1104900"/>
                </a:lnTo>
                <a:lnTo>
                  <a:pt x="784090" y="1117600"/>
                </a:lnTo>
                <a:lnTo>
                  <a:pt x="1315370" y="1117600"/>
                </a:lnTo>
                <a:lnTo>
                  <a:pt x="1275345" y="1143000"/>
                </a:lnTo>
                <a:lnTo>
                  <a:pt x="1233044" y="1168400"/>
                </a:lnTo>
                <a:lnTo>
                  <a:pt x="1188605" y="1193800"/>
                </a:lnTo>
                <a:lnTo>
                  <a:pt x="1142164" y="1219200"/>
                </a:lnTo>
                <a:lnTo>
                  <a:pt x="1212276" y="1219200"/>
                </a:lnTo>
                <a:lnTo>
                  <a:pt x="1247932" y="1231900"/>
                </a:lnTo>
                <a:lnTo>
                  <a:pt x="1423983" y="1231900"/>
                </a:lnTo>
                <a:lnTo>
                  <a:pt x="1453571" y="1257300"/>
                </a:lnTo>
                <a:lnTo>
                  <a:pt x="1487049" y="1282700"/>
                </a:lnTo>
                <a:lnTo>
                  <a:pt x="1524147" y="1320800"/>
                </a:lnTo>
                <a:lnTo>
                  <a:pt x="1564595" y="1333500"/>
                </a:lnTo>
                <a:lnTo>
                  <a:pt x="1608122" y="1358900"/>
                </a:lnTo>
                <a:lnTo>
                  <a:pt x="1654460" y="1371600"/>
                </a:lnTo>
                <a:lnTo>
                  <a:pt x="1703338" y="1384300"/>
                </a:lnTo>
                <a:lnTo>
                  <a:pt x="1809385" y="1384300"/>
                </a:lnTo>
                <a:lnTo>
                  <a:pt x="1811340" y="1409700"/>
                </a:lnTo>
                <a:lnTo>
                  <a:pt x="1808175" y="1422400"/>
                </a:lnTo>
                <a:lnTo>
                  <a:pt x="1807079" y="1435100"/>
                </a:lnTo>
                <a:lnTo>
                  <a:pt x="1806348" y="1435100"/>
                </a:lnTo>
                <a:lnTo>
                  <a:pt x="1795368" y="1447800"/>
                </a:lnTo>
                <a:lnTo>
                  <a:pt x="1780013" y="1460500"/>
                </a:lnTo>
                <a:lnTo>
                  <a:pt x="1761388" y="1473200"/>
                </a:lnTo>
                <a:close/>
              </a:path>
              <a:path w="1972945" h="1473200">
                <a:moveTo>
                  <a:pt x="1416026" y="1231900"/>
                </a:moveTo>
                <a:lnTo>
                  <a:pt x="1308588" y="1231900"/>
                </a:lnTo>
                <a:lnTo>
                  <a:pt x="1334111" y="1219200"/>
                </a:lnTo>
                <a:lnTo>
                  <a:pt x="1406963" y="1219200"/>
                </a:lnTo>
                <a:lnTo>
                  <a:pt x="1416026" y="1231900"/>
                </a:lnTo>
                <a:close/>
              </a:path>
            </a:pathLst>
          </a:custGeom>
          <a:solidFill>
            <a:srgbClr val="F39B1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232865" y="0"/>
            <a:ext cx="1688464" cy="2903855"/>
          </a:xfrm>
          <a:custGeom>
            <a:avLst/>
            <a:gdLst/>
            <a:ahLst/>
            <a:cxnLst/>
            <a:rect l="l" t="t" r="r" b="b"/>
            <a:pathLst>
              <a:path w="1688465" h="2903855">
                <a:moveTo>
                  <a:pt x="0" y="2903837"/>
                </a:moveTo>
                <a:lnTo>
                  <a:pt x="0" y="0"/>
                </a:lnTo>
                <a:lnTo>
                  <a:pt x="1688415" y="0"/>
                </a:lnTo>
                <a:lnTo>
                  <a:pt x="1688415" y="2264969"/>
                </a:lnTo>
                <a:lnTo>
                  <a:pt x="843035" y="2264969"/>
                </a:lnTo>
                <a:lnTo>
                  <a:pt x="0" y="2903837"/>
                </a:lnTo>
                <a:close/>
              </a:path>
              <a:path w="1688465" h="2903855">
                <a:moveTo>
                  <a:pt x="1688415" y="2902353"/>
                </a:moveTo>
                <a:lnTo>
                  <a:pt x="843035" y="2264969"/>
                </a:lnTo>
                <a:lnTo>
                  <a:pt x="1688415" y="2264969"/>
                </a:lnTo>
                <a:lnTo>
                  <a:pt x="1688415" y="290235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9641473" y="936467"/>
            <a:ext cx="863600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250" spc="-1030" dirty="0">
                <a:solidFill>
                  <a:srgbClr val="BBBEC3"/>
                </a:solidFill>
                <a:latin typeface="Trebuchet MS"/>
                <a:cs typeface="Trebuchet MS"/>
              </a:rPr>
              <a:t>06</a:t>
            </a:r>
            <a:endParaRPr sz="8250"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731806" y="833496"/>
            <a:ext cx="640715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050" spc="-170" dirty="0">
                <a:solidFill>
                  <a:srgbClr val="212830"/>
                </a:solidFill>
                <a:latin typeface="Roboto"/>
                <a:cs typeface="Roboto"/>
              </a:rPr>
              <a:t>F</a:t>
            </a:r>
            <a:r>
              <a:rPr sz="2050" spc="30" dirty="0">
                <a:solidFill>
                  <a:srgbClr val="212830"/>
                </a:solidFill>
                <a:latin typeface="Roboto"/>
                <a:cs typeface="Roboto"/>
              </a:rPr>
              <a:t>A</a:t>
            </a:r>
            <a:r>
              <a:rPr sz="2050" spc="5" dirty="0">
                <a:solidFill>
                  <a:srgbClr val="212830"/>
                </a:solidFill>
                <a:latin typeface="Roboto"/>
                <a:cs typeface="Roboto"/>
              </a:rPr>
              <a:t>C</a:t>
            </a:r>
            <a:r>
              <a:rPr sz="2050" dirty="0">
                <a:solidFill>
                  <a:srgbClr val="212830"/>
                </a:solidFill>
                <a:latin typeface="Roboto"/>
                <a:cs typeface="Roboto"/>
              </a:rPr>
              <a:t>T</a:t>
            </a:r>
            <a:endParaRPr sz="2050">
              <a:latin typeface="Roboto"/>
              <a:cs typeface="Roboto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9630588" y="507472"/>
            <a:ext cx="912494" cy="134620"/>
            <a:chOff x="9630588" y="507472"/>
            <a:chExt cx="912494" cy="134620"/>
          </a:xfrm>
        </p:grpSpPr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630588" y="507472"/>
              <a:ext cx="134028" cy="13402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825073" y="507472"/>
              <a:ext cx="134029" cy="13402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019558" y="507472"/>
              <a:ext cx="134028" cy="134029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214043" y="507472"/>
              <a:ext cx="134028" cy="134029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408528" y="507472"/>
              <a:ext cx="134028" cy="1340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376349" y="5854050"/>
            <a:ext cx="3028315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fr-FR" sz="3300" dirty="0" err="1" smtClean="0">
                <a:solidFill>
                  <a:srgbClr val="17967D"/>
                </a:solidFill>
                <a:latin typeface="Trebuchet MS"/>
                <a:cs typeface="Trebuchet MS"/>
              </a:rPr>
              <a:t>Nihed</a:t>
            </a:r>
            <a:r>
              <a:rPr lang="fr-FR" sz="3300" dirty="0" smtClean="0">
                <a:solidFill>
                  <a:srgbClr val="17967D"/>
                </a:solidFill>
                <a:latin typeface="Trebuchet MS"/>
                <a:cs typeface="Trebuchet MS"/>
              </a:rPr>
              <a:t> </a:t>
            </a:r>
            <a:r>
              <a:rPr lang="fr-FR" sz="3300" dirty="0" err="1" smtClean="0">
                <a:solidFill>
                  <a:srgbClr val="17967D"/>
                </a:solidFill>
                <a:latin typeface="Trebuchet MS"/>
                <a:cs typeface="Trebuchet MS"/>
              </a:rPr>
              <a:t>Attia</a:t>
            </a:r>
            <a:endParaRPr sz="3300" dirty="0">
              <a:solidFill>
                <a:srgbClr val="17967D"/>
              </a:solidFill>
              <a:latin typeface="Trebuchet MS"/>
              <a:cs typeface="Trebuchet MS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570686" y="6799205"/>
            <a:ext cx="3214370" cy="3214370"/>
            <a:chOff x="3570686" y="6799205"/>
            <a:chExt cx="3214370" cy="3214370"/>
          </a:xfrm>
        </p:grpSpPr>
        <p:sp>
          <p:nvSpPr>
            <p:cNvPr id="5" name="object 5"/>
            <p:cNvSpPr/>
            <p:nvPr/>
          </p:nvSpPr>
          <p:spPr>
            <a:xfrm>
              <a:off x="3581157" y="6809676"/>
              <a:ext cx="3193415" cy="3193415"/>
            </a:xfrm>
            <a:custGeom>
              <a:avLst/>
              <a:gdLst/>
              <a:ahLst/>
              <a:cxnLst/>
              <a:rect l="l" t="t" r="r" b="b"/>
              <a:pathLst>
                <a:path w="3193415" h="3193415">
                  <a:moveTo>
                    <a:pt x="2725637" y="467594"/>
                  </a:moveTo>
                  <a:lnTo>
                    <a:pt x="2759036" y="501982"/>
                  </a:lnTo>
                  <a:lnTo>
                    <a:pt x="2791199" y="537112"/>
                  </a:lnTo>
                  <a:lnTo>
                    <a:pt x="2822124" y="572954"/>
                  </a:lnTo>
                  <a:lnTo>
                    <a:pt x="2851813" y="609481"/>
                  </a:lnTo>
                  <a:lnTo>
                    <a:pt x="2880264" y="646665"/>
                  </a:lnTo>
                  <a:lnTo>
                    <a:pt x="2907479" y="684478"/>
                  </a:lnTo>
                  <a:lnTo>
                    <a:pt x="2933456" y="722892"/>
                  </a:lnTo>
                  <a:lnTo>
                    <a:pt x="2958196" y="761879"/>
                  </a:lnTo>
                  <a:lnTo>
                    <a:pt x="2981700" y="801411"/>
                  </a:lnTo>
                  <a:lnTo>
                    <a:pt x="3003966" y="841460"/>
                  </a:lnTo>
                  <a:lnTo>
                    <a:pt x="3024996" y="881998"/>
                  </a:lnTo>
                  <a:lnTo>
                    <a:pt x="3044788" y="922998"/>
                  </a:lnTo>
                  <a:lnTo>
                    <a:pt x="3063343" y="964430"/>
                  </a:lnTo>
                  <a:lnTo>
                    <a:pt x="3080661" y="1006268"/>
                  </a:lnTo>
                  <a:lnTo>
                    <a:pt x="3096743" y="1048484"/>
                  </a:lnTo>
                  <a:lnTo>
                    <a:pt x="3111587" y="1091048"/>
                  </a:lnTo>
                  <a:lnTo>
                    <a:pt x="3125194" y="1133935"/>
                  </a:lnTo>
                  <a:lnTo>
                    <a:pt x="3137564" y="1177114"/>
                  </a:lnTo>
                  <a:lnTo>
                    <a:pt x="3148697" y="1220560"/>
                  </a:lnTo>
                  <a:lnTo>
                    <a:pt x="3158594" y="1264242"/>
                  </a:lnTo>
                  <a:lnTo>
                    <a:pt x="3167253" y="1308135"/>
                  </a:lnTo>
                  <a:lnTo>
                    <a:pt x="3174675" y="1352209"/>
                  </a:lnTo>
                  <a:lnTo>
                    <a:pt x="3180860" y="1396437"/>
                  </a:lnTo>
                  <a:lnTo>
                    <a:pt x="3185808" y="1440790"/>
                  </a:lnTo>
                  <a:lnTo>
                    <a:pt x="3189519" y="1485242"/>
                  </a:lnTo>
                  <a:lnTo>
                    <a:pt x="3191993" y="1529763"/>
                  </a:lnTo>
                  <a:lnTo>
                    <a:pt x="3193230" y="1574326"/>
                  </a:lnTo>
                  <a:lnTo>
                    <a:pt x="3193230" y="1618904"/>
                  </a:lnTo>
                  <a:lnTo>
                    <a:pt x="3191993" y="1663467"/>
                  </a:lnTo>
                  <a:lnTo>
                    <a:pt x="3189519" y="1707988"/>
                  </a:lnTo>
                  <a:lnTo>
                    <a:pt x="3185808" y="1752440"/>
                  </a:lnTo>
                  <a:lnTo>
                    <a:pt x="3180860" y="1796793"/>
                  </a:lnTo>
                  <a:lnTo>
                    <a:pt x="3174675" y="1841021"/>
                  </a:lnTo>
                  <a:lnTo>
                    <a:pt x="3167253" y="1885095"/>
                  </a:lnTo>
                  <a:lnTo>
                    <a:pt x="3158594" y="1928988"/>
                  </a:lnTo>
                  <a:lnTo>
                    <a:pt x="3148697" y="1972671"/>
                  </a:lnTo>
                  <a:lnTo>
                    <a:pt x="3137564" y="2016116"/>
                  </a:lnTo>
                  <a:lnTo>
                    <a:pt x="3125194" y="2059295"/>
                  </a:lnTo>
                  <a:lnTo>
                    <a:pt x="3111587" y="2102182"/>
                  </a:lnTo>
                  <a:lnTo>
                    <a:pt x="3096743" y="2144746"/>
                  </a:lnTo>
                  <a:lnTo>
                    <a:pt x="3080661" y="2186962"/>
                  </a:lnTo>
                  <a:lnTo>
                    <a:pt x="3063343" y="2228800"/>
                  </a:lnTo>
                  <a:lnTo>
                    <a:pt x="3044788" y="2270232"/>
                  </a:lnTo>
                  <a:lnTo>
                    <a:pt x="3024996" y="2311232"/>
                  </a:lnTo>
                  <a:lnTo>
                    <a:pt x="3003966" y="2351770"/>
                  </a:lnTo>
                  <a:lnTo>
                    <a:pt x="2981700" y="2391819"/>
                  </a:lnTo>
                  <a:lnTo>
                    <a:pt x="2958196" y="2431351"/>
                  </a:lnTo>
                  <a:lnTo>
                    <a:pt x="2933456" y="2470338"/>
                  </a:lnTo>
                  <a:lnTo>
                    <a:pt x="2907479" y="2508752"/>
                  </a:lnTo>
                  <a:lnTo>
                    <a:pt x="2880264" y="2546565"/>
                  </a:lnTo>
                  <a:lnTo>
                    <a:pt x="2851813" y="2583749"/>
                  </a:lnTo>
                  <a:lnTo>
                    <a:pt x="2822124" y="2620276"/>
                  </a:lnTo>
                  <a:lnTo>
                    <a:pt x="2791199" y="2656119"/>
                  </a:lnTo>
                  <a:lnTo>
                    <a:pt x="2759036" y="2691248"/>
                  </a:lnTo>
                  <a:lnTo>
                    <a:pt x="2725637" y="2725637"/>
                  </a:lnTo>
                  <a:lnTo>
                    <a:pt x="2691248" y="2759037"/>
                  </a:lnTo>
                  <a:lnTo>
                    <a:pt x="2656118" y="2791199"/>
                  </a:lnTo>
                  <a:lnTo>
                    <a:pt x="2620276" y="2822125"/>
                  </a:lnTo>
                  <a:lnTo>
                    <a:pt x="2583749" y="2851813"/>
                  </a:lnTo>
                  <a:lnTo>
                    <a:pt x="2546565" y="2880264"/>
                  </a:lnTo>
                  <a:lnTo>
                    <a:pt x="2508752" y="2907479"/>
                  </a:lnTo>
                  <a:lnTo>
                    <a:pt x="2470338" y="2933456"/>
                  </a:lnTo>
                  <a:lnTo>
                    <a:pt x="2431351" y="2958197"/>
                  </a:lnTo>
                  <a:lnTo>
                    <a:pt x="2391819" y="2981700"/>
                  </a:lnTo>
                  <a:lnTo>
                    <a:pt x="2351770" y="3003966"/>
                  </a:lnTo>
                  <a:lnTo>
                    <a:pt x="2311232" y="3024996"/>
                  </a:lnTo>
                  <a:lnTo>
                    <a:pt x="2270232" y="3044788"/>
                  </a:lnTo>
                  <a:lnTo>
                    <a:pt x="2228800" y="3063343"/>
                  </a:lnTo>
                  <a:lnTo>
                    <a:pt x="2186962" y="3080662"/>
                  </a:lnTo>
                  <a:lnTo>
                    <a:pt x="2144746" y="3096743"/>
                  </a:lnTo>
                  <a:lnTo>
                    <a:pt x="2102181" y="3111587"/>
                  </a:lnTo>
                  <a:lnTo>
                    <a:pt x="2059295" y="3125194"/>
                  </a:lnTo>
                  <a:lnTo>
                    <a:pt x="2016116" y="3137565"/>
                  </a:lnTo>
                  <a:lnTo>
                    <a:pt x="1972670" y="3148698"/>
                  </a:lnTo>
                  <a:lnTo>
                    <a:pt x="1928988" y="3158594"/>
                  </a:lnTo>
                  <a:lnTo>
                    <a:pt x="1885095" y="3167253"/>
                  </a:lnTo>
                  <a:lnTo>
                    <a:pt x="1841021" y="3174675"/>
                  </a:lnTo>
                  <a:lnTo>
                    <a:pt x="1796793" y="3180860"/>
                  </a:lnTo>
                  <a:lnTo>
                    <a:pt x="1752439" y="3185808"/>
                  </a:lnTo>
                  <a:lnTo>
                    <a:pt x="1707988" y="3189519"/>
                  </a:lnTo>
                  <a:lnTo>
                    <a:pt x="1663467" y="3191993"/>
                  </a:lnTo>
                  <a:lnTo>
                    <a:pt x="1618903" y="3193230"/>
                  </a:lnTo>
                  <a:lnTo>
                    <a:pt x="1574326" y="3193230"/>
                  </a:lnTo>
                  <a:lnTo>
                    <a:pt x="1529763" y="3191993"/>
                  </a:lnTo>
                  <a:lnTo>
                    <a:pt x="1485242" y="3189519"/>
                  </a:lnTo>
                  <a:lnTo>
                    <a:pt x="1440790" y="3185808"/>
                  </a:lnTo>
                  <a:lnTo>
                    <a:pt x="1396436" y="3180860"/>
                  </a:lnTo>
                  <a:lnTo>
                    <a:pt x="1352209" y="3174675"/>
                  </a:lnTo>
                  <a:lnTo>
                    <a:pt x="1308134" y="3167253"/>
                  </a:lnTo>
                  <a:lnTo>
                    <a:pt x="1264242" y="3158594"/>
                  </a:lnTo>
                  <a:lnTo>
                    <a:pt x="1220559" y="3148698"/>
                  </a:lnTo>
                  <a:lnTo>
                    <a:pt x="1177114" y="3137565"/>
                  </a:lnTo>
                  <a:lnTo>
                    <a:pt x="1133934" y="3125194"/>
                  </a:lnTo>
                  <a:lnTo>
                    <a:pt x="1091048" y="3111587"/>
                  </a:lnTo>
                  <a:lnTo>
                    <a:pt x="1048483" y="3096743"/>
                  </a:lnTo>
                  <a:lnTo>
                    <a:pt x="1006268" y="3080662"/>
                  </a:lnTo>
                  <a:lnTo>
                    <a:pt x="964430" y="3063343"/>
                  </a:lnTo>
                  <a:lnTo>
                    <a:pt x="922997" y="3044788"/>
                  </a:lnTo>
                  <a:lnTo>
                    <a:pt x="881998" y="3024996"/>
                  </a:lnTo>
                  <a:lnTo>
                    <a:pt x="841460" y="3003966"/>
                  </a:lnTo>
                  <a:lnTo>
                    <a:pt x="801411" y="2981700"/>
                  </a:lnTo>
                  <a:lnTo>
                    <a:pt x="761879" y="2958197"/>
                  </a:lnTo>
                  <a:lnTo>
                    <a:pt x="722892" y="2933456"/>
                  </a:lnTo>
                  <a:lnTo>
                    <a:pt x="684478" y="2907479"/>
                  </a:lnTo>
                  <a:lnTo>
                    <a:pt x="646665" y="2880264"/>
                  </a:lnTo>
                  <a:lnTo>
                    <a:pt x="609481" y="2851813"/>
                  </a:lnTo>
                  <a:lnTo>
                    <a:pt x="572954" y="2822125"/>
                  </a:lnTo>
                  <a:lnTo>
                    <a:pt x="537111" y="2791199"/>
                  </a:lnTo>
                  <a:lnTo>
                    <a:pt x="501982" y="2759037"/>
                  </a:lnTo>
                  <a:lnTo>
                    <a:pt x="467593" y="2725637"/>
                  </a:lnTo>
                  <a:lnTo>
                    <a:pt x="434193" y="2691248"/>
                  </a:lnTo>
                  <a:lnTo>
                    <a:pt x="402031" y="2656119"/>
                  </a:lnTo>
                  <a:lnTo>
                    <a:pt x="371105" y="2620276"/>
                  </a:lnTo>
                  <a:lnTo>
                    <a:pt x="341417" y="2583749"/>
                  </a:lnTo>
                  <a:lnTo>
                    <a:pt x="312965" y="2546565"/>
                  </a:lnTo>
                  <a:lnTo>
                    <a:pt x="285751" y="2508752"/>
                  </a:lnTo>
                  <a:lnTo>
                    <a:pt x="259774" y="2470338"/>
                  </a:lnTo>
                  <a:lnTo>
                    <a:pt x="235033" y="2431351"/>
                  </a:lnTo>
                  <a:lnTo>
                    <a:pt x="211530" y="2391819"/>
                  </a:lnTo>
                  <a:lnTo>
                    <a:pt x="189264" y="2351770"/>
                  </a:lnTo>
                  <a:lnTo>
                    <a:pt x="168234" y="2311232"/>
                  </a:lnTo>
                  <a:lnTo>
                    <a:pt x="148442" y="2270232"/>
                  </a:lnTo>
                  <a:lnTo>
                    <a:pt x="129887" y="2228800"/>
                  </a:lnTo>
                  <a:lnTo>
                    <a:pt x="112568" y="2186962"/>
                  </a:lnTo>
                  <a:lnTo>
                    <a:pt x="96487" y="2144746"/>
                  </a:lnTo>
                  <a:lnTo>
                    <a:pt x="81643" y="2102182"/>
                  </a:lnTo>
                  <a:lnTo>
                    <a:pt x="68036" y="2059295"/>
                  </a:lnTo>
                  <a:lnTo>
                    <a:pt x="55665" y="2016116"/>
                  </a:lnTo>
                  <a:lnTo>
                    <a:pt x="44532" y="1972671"/>
                  </a:lnTo>
                  <a:lnTo>
                    <a:pt x="34636" y="1928988"/>
                  </a:lnTo>
                  <a:lnTo>
                    <a:pt x="25977" y="1885095"/>
                  </a:lnTo>
                  <a:lnTo>
                    <a:pt x="18555" y="1841021"/>
                  </a:lnTo>
                  <a:lnTo>
                    <a:pt x="12370" y="1796793"/>
                  </a:lnTo>
                  <a:lnTo>
                    <a:pt x="7422" y="1752440"/>
                  </a:lnTo>
                  <a:lnTo>
                    <a:pt x="3711" y="1707988"/>
                  </a:lnTo>
                  <a:lnTo>
                    <a:pt x="1237" y="1663467"/>
                  </a:lnTo>
                  <a:lnTo>
                    <a:pt x="0" y="1618904"/>
                  </a:lnTo>
                  <a:lnTo>
                    <a:pt x="0" y="1574326"/>
                  </a:lnTo>
                  <a:lnTo>
                    <a:pt x="1237" y="1529763"/>
                  </a:lnTo>
                  <a:lnTo>
                    <a:pt x="3711" y="1485242"/>
                  </a:lnTo>
                  <a:lnTo>
                    <a:pt x="7422" y="1440790"/>
                  </a:lnTo>
                  <a:lnTo>
                    <a:pt x="12370" y="1396437"/>
                  </a:lnTo>
                  <a:lnTo>
                    <a:pt x="18555" y="1352209"/>
                  </a:lnTo>
                  <a:lnTo>
                    <a:pt x="25977" y="1308135"/>
                  </a:lnTo>
                  <a:lnTo>
                    <a:pt x="34636" y="1264242"/>
                  </a:lnTo>
                  <a:lnTo>
                    <a:pt x="44532" y="1220560"/>
                  </a:lnTo>
                  <a:lnTo>
                    <a:pt x="55665" y="1177114"/>
                  </a:lnTo>
                  <a:lnTo>
                    <a:pt x="68036" y="1133935"/>
                  </a:lnTo>
                  <a:lnTo>
                    <a:pt x="81643" y="1091048"/>
                  </a:lnTo>
                  <a:lnTo>
                    <a:pt x="96487" y="1048484"/>
                  </a:lnTo>
                  <a:lnTo>
                    <a:pt x="112568" y="1006268"/>
                  </a:lnTo>
                  <a:lnTo>
                    <a:pt x="129887" y="964430"/>
                  </a:lnTo>
                  <a:lnTo>
                    <a:pt x="148442" y="922998"/>
                  </a:lnTo>
                  <a:lnTo>
                    <a:pt x="168234" y="881998"/>
                  </a:lnTo>
                  <a:lnTo>
                    <a:pt x="189264" y="841460"/>
                  </a:lnTo>
                  <a:lnTo>
                    <a:pt x="211530" y="801411"/>
                  </a:lnTo>
                  <a:lnTo>
                    <a:pt x="235033" y="761879"/>
                  </a:lnTo>
                  <a:lnTo>
                    <a:pt x="259774" y="722892"/>
                  </a:lnTo>
                  <a:lnTo>
                    <a:pt x="285751" y="684478"/>
                  </a:lnTo>
                  <a:lnTo>
                    <a:pt x="312965" y="646665"/>
                  </a:lnTo>
                  <a:lnTo>
                    <a:pt x="341417" y="609481"/>
                  </a:lnTo>
                  <a:lnTo>
                    <a:pt x="371105" y="572954"/>
                  </a:lnTo>
                  <a:lnTo>
                    <a:pt x="402031" y="537112"/>
                  </a:lnTo>
                  <a:lnTo>
                    <a:pt x="434193" y="501982"/>
                  </a:lnTo>
                  <a:lnTo>
                    <a:pt x="467593" y="467594"/>
                  </a:lnTo>
                  <a:lnTo>
                    <a:pt x="501982" y="434194"/>
                  </a:lnTo>
                  <a:lnTo>
                    <a:pt x="537111" y="402031"/>
                  </a:lnTo>
                  <a:lnTo>
                    <a:pt x="572954" y="371106"/>
                  </a:lnTo>
                  <a:lnTo>
                    <a:pt x="609481" y="341417"/>
                  </a:lnTo>
                  <a:lnTo>
                    <a:pt x="646665" y="312966"/>
                  </a:lnTo>
                  <a:lnTo>
                    <a:pt x="684478" y="285751"/>
                  </a:lnTo>
                  <a:lnTo>
                    <a:pt x="722892" y="259774"/>
                  </a:lnTo>
                  <a:lnTo>
                    <a:pt x="761879" y="235034"/>
                  </a:lnTo>
                  <a:lnTo>
                    <a:pt x="801411" y="211530"/>
                  </a:lnTo>
                  <a:lnTo>
                    <a:pt x="841460" y="189264"/>
                  </a:lnTo>
                  <a:lnTo>
                    <a:pt x="881998" y="168234"/>
                  </a:lnTo>
                  <a:lnTo>
                    <a:pt x="922997" y="148442"/>
                  </a:lnTo>
                  <a:lnTo>
                    <a:pt x="964430" y="129887"/>
                  </a:lnTo>
                  <a:lnTo>
                    <a:pt x="1006268" y="112568"/>
                  </a:lnTo>
                  <a:lnTo>
                    <a:pt x="1048483" y="96487"/>
                  </a:lnTo>
                  <a:lnTo>
                    <a:pt x="1091048" y="81643"/>
                  </a:lnTo>
                  <a:lnTo>
                    <a:pt x="1133934" y="68036"/>
                  </a:lnTo>
                  <a:lnTo>
                    <a:pt x="1177114" y="55665"/>
                  </a:lnTo>
                  <a:lnTo>
                    <a:pt x="1220559" y="44532"/>
                  </a:lnTo>
                  <a:lnTo>
                    <a:pt x="1264242" y="34636"/>
                  </a:lnTo>
                  <a:lnTo>
                    <a:pt x="1308134" y="25977"/>
                  </a:lnTo>
                  <a:lnTo>
                    <a:pt x="1352209" y="18555"/>
                  </a:lnTo>
                  <a:lnTo>
                    <a:pt x="1396436" y="12370"/>
                  </a:lnTo>
                  <a:lnTo>
                    <a:pt x="1440790" y="7422"/>
                  </a:lnTo>
                  <a:lnTo>
                    <a:pt x="1485242" y="3711"/>
                  </a:lnTo>
                  <a:lnTo>
                    <a:pt x="1529763" y="1237"/>
                  </a:lnTo>
                  <a:lnTo>
                    <a:pt x="1574326" y="0"/>
                  </a:lnTo>
                  <a:lnTo>
                    <a:pt x="1618903" y="0"/>
                  </a:lnTo>
                  <a:lnTo>
                    <a:pt x="1663467" y="1237"/>
                  </a:lnTo>
                  <a:lnTo>
                    <a:pt x="1707988" y="3711"/>
                  </a:lnTo>
                  <a:lnTo>
                    <a:pt x="1752439" y="7422"/>
                  </a:lnTo>
                  <a:lnTo>
                    <a:pt x="1796793" y="12370"/>
                  </a:lnTo>
                  <a:lnTo>
                    <a:pt x="1841021" y="18555"/>
                  </a:lnTo>
                  <a:lnTo>
                    <a:pt x="1885095" y="25977"/>
                  </a:lnTo>
                  <a:lnTo>
                    <a:pt x="1928988" y="34636"/>
                  </a:lnTo>
                  <a:lnTo>
                    <a:pt x="1972670" y="44532"/>
                  </a:lnTo>
                  <a:lnTo>
                    <a:pt x="2016116" y="55665"/>
                  </a:lnTo>
                  <a:lnTo>
                    <a:pt x="2059295" y="68036"/>
                  </a:lnTo>
                  <a:lnTo>
                    <a:pt x="2102181" y="81643"/>
                  </a:lnTo>
                  <a:lnTo>
                    <a:pt x="2144746" y="96487"/>
                  </a:lnTo>
                  <a:lnTo>
                    <a:pt x="2186962" y="112568"/>
                  </a:lnTo>
                  <a:lnTo>
                    <a:pt x="2228800" y="129887"/>
                  </a:lnTo>
                  <a:lnTo>
                    <a:pt x="2270232" y="148442"/>
                  </a:lnTo>
                  <a:lnTo>
                    <a:pt x="2311232" y="168234"/>
                  </a:lnTo>
                  <a:lnTo>
                    <a:pt x="2351770" y="189264"/>
                  </a:lnTo>
                  <a:lnTo>
                    <a:pt x="2391819" y="211530"/>
                  </a:lnTo>
                  <a:lnTo>
                    <a:pt x="2431351" y="235034"/>
                  </a:lnTo>
                  <a:lnTo>
                    <a:pt x="2470338" y="259774"/>
                  </a:lnTo>
                  <a:lnTo>
                    <a:pt x="2508752" y="285751"/>
                  </a:lnTo>
                  <a:lnTo>
                    <a:pt x="2546565" y="312966"/>
                  </a:lnTo>
                  <a:lnTo>
                    <a:pt x="2583749" y="341417"/>
                  </a:lnTo>
                  <a:lnTo>
                    <a:pt x="2620276" y="371106"/>
                  </a:lnTo>
                  <a:lnTo>
                    <a:pt x="2656118" y="402031"/>
                  </a:lnTo>
                  <a:lnTo>
                    <a:pt x="2691248" y="434194"/>
                  </a:lnTo>
                  <a:lnTo>
                    <a:pt x="2725637" y="467594"/>
                  </a:lnTo>
                  <a:close/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54986" y="6983504"/>
              <a:ext cx="2845791" cy="2845790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3924901" y="10300669"/>
            <a:ext cx="2088549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fr-FR" sz="3300" dirty="0" err="1">
                <a:solidFill>
                  <a:srgbClr val="17967D"/>
                </a:solidFill>
                <a:latin typeface="Trebuchet MS"/>
                <a:cs typeface="Trebuchet MS"/>
              </a:rPr>
              <a:t>Achref</a:t>
            </a:r>
            <a:r>
              <a:rPr lang="fr-FR" sz="3300" dirty="0" smtClean="0">
                <a:solidFill>
                  <a:srgbClr val="17967D"/>
                </a:solidFill>
                <a:latin typeface="Trebuchet MS"/>
                <a:cs typeface="Trebuchet MS"/>
              </a:rPr>
              <a:t> </a:t>
            </a:r>
            <a:r>
              <a:rPr lang="fr-FR" sz="3300" dirty="0" err="1">
                <a:solidFill>
                  <a:srgbClr val="17967D"/>
                </a:solidFill>
                <a:latin typeface="Trebuchet MS"/>
                <a:cs typeface="Trebuchet MS"/>
              </a:rPr>
              <a:t>Elij</a:t>
            </a:r>
            <a:endParaRPr sz="3300" dirty="0">
              <a:solidFill>
                <a:srgbClr val="17967D"/>
              </a:solidFill>
              <a:latin typeface="Trebuchet MS"/>
              <a:cs typeface="Trebuchet MS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6590420" y="2265887"/>
            <a:ext cx="3214370" cy="3214370"/>
            <a:chOff x="6590420" y="2265887"/>
            <a:chExt cx="3214370" cy="3214370"/>
          </a:xfrm>
        </p:grpSpPr>
        <p:sp>
          <p:nvSpPr>
            <p:cNvPr id="9" name="object 9"/>
            <p:cNvSpPr/>
            <p:nvPr/>
          </p:nvSpPr>
          <p:spPr>
            <a:xfrm>
              <a:off x="6600891" y="2276358"/>
              <a:ext cx="3193415" cy="3193415"/>
            </a:xfrm>
            <a:custGeom>
              <a:avLst/>
              <a:gdLst/>
              <a:ahLst/>
              <a:cxnLst/>
              <a:rect l="l" t="t" r="r" b="b"/>
              <a:pathLst>
                <a:path w="3193415" h="3193415">
                  <a:moveTo>
                    <a:pt x="2725637" y="467593"/>
                  </a:moveTo>
                  <a:lnTo>
                    <a:pt x="2759037" y="501982"/>
                  </a:lnTo>
                  <a:lnTo>
                    <a:pt x="2791199" y="537111"/>
                  </a:lnTo>
                  <a:lnTo>
                    <a:pt x="2822124" y="572954"/>
                  </a:lnTo>
                  <a:lnTo>
                    <a:pt x="2851813" y="609481"/>
                  </a:lnTo>
                  <a:lnTo>
                    <a:pt x="2880264" y="646665"/>
                  </a:lnTo>
                  <a:lnTo>
                    <a:pt x="2907479" y="684478"/>
                  </a:lnTo>
                  <a:lnTo>
                    <a:pt x="2933456" y="722892"/>
                  </a:lnTo>
                  <a:lnTo>
                    <a:pt x="2958196" y="761879"/>
                  </a:lnTo>
                  <a:lnTo>
                    <a:pt x="2981700" y="801411"/>
                  </a:lnTo>
                  <a:lnTo>
                    <a:pt x="3003966" y="841460"/>
                  </a:lnTo>
                  <a:lnTo>
                    <a:pt x="3024995" y="881998"/>
                  </a:lnTo>
                  <a:lnTo>
                    <a:pt x="3044788" y="922997"/>
                  </a:lnTo>
                  <a:lnTo>
                    <a:pt x="3063343" y="964430"/>
                  </a:lnTo>
                  <a:lnTo>
                    <a:pt x="3080661" y="1006268"/>
                  </a:lnTo>
                  <a:lnTo>
                    <a:pt x="3096743" y="1048483"/>
                  </a:lnTo>
                  <a:lnTo>
                    <a:pt x="3111587" y="1091048"/>
                  </a:lnTo>
                  <a:lnTo>
                    <a:pt x="3125194" y="1133934"/>
                  </a:lnTo>
                  <a:lnTo>
                    <a:pt x="3137564" y="1177114"/>
                  </a:lnTo>
                  <a:lnTo>
                    <a:pt x="3148697" y="1220559"/>
                  </a:lnTo>
                  <a:lnTo>
                    <a:pt x="3158593" y="1264242"/>
                  </a:lnTo>
                  <a:lnTo>
                    <a:pt x="3167253" y="1308134"/>
                  </a:lnTo>
                  <a:lnTo>
                    <a:pt x="3174675" y="1352209"/>
                  </a:lnTo>
                  <a:lnTo>
                    <a:pt x="3180860" y="1396436"/>
                  </a:lnTo>
                  <a:lnTo>
                    <a:pt x="3185808" y="1440790"/>
                  </a:lnTo>
                  <a:lnTo>
                    <a:pt x="3189519" y="1485242"/>
                  </a:lnTo>
                  <a:lnTo>
                    <a:pt x="3191993" y="1529763"/>
                  </a:lnTo>
                  <a:lnTo>
                    <a:pt x="3193230" y="1574326"/>
                  </a:lnTo>
                  <a:lnTo>
                    <a:pt x="3193230" y="1618903"/>
                  </a:lnTo>
                  <a:lnTo>
                    <a:pt x="3191993" y="1663467"/>
                  </a:lnTo>
                  <a:lnTo>
                    <a:pt x="3189519" y="1707988"/>
                  </a:lnTo>
                  <a:lnTo>
                    <a:pt x="3185808" y="1752440"/>
                  </a:lnTo>
                  <a:lnTo>
                    <a:pt x="3180860" y="1796793"/>
                  </a:lnTo>
                  <a:lnTo>
                    <a:pt x="3174675" y="1841021"/>
                  </a:lnTo>
                  <a:lnTo>
                    <a:pt x="3167253" y="1885095"/>
                  </a:lnTo>
                  <a:lnTo>
                    <a:pt x="3158593" y="1928988"/>
                  </a:lnTo>
                  <a:lnTo>
                    <a:pt x="3148697" y="1972670"/>
                  </a:lnTo>
                  <a:lnTo>
                    <a:pt x="3137564" y="2016116"/>
                  </a:lnTo>
                  <a:lnTo>
                    <a:pt x="3125194" y="2059295"/>
                  </a:lnTo>
                  <a:lnTo>
                    <a:pt x="3111587" y="2102181"/>
                  </a:lnTo>
                  <a:lnTo>
                    <a:pt x="3096743" y="2144746"/>
                  </a:lnTo>
                  <a:lnTo>
                    <a:pt x="3080661" y="2186962"/>
                  </a:lnTo>
                  <a:lnTo>
                    <a:pt x="3063343" y="2228800"/>
                  </a:lnTo>
                  <a:lnTo>
                    <a:pt x="3044788" y="2270232"/>
                  </a:lnTo>
                  <a:lnTo>
                    <a:pt x="3024995" y="2311232"/>
                  </a:lnTo>
                  <a:lnTo>
                    <a:pt x="3003966" y="2351770"/>
                  </a:lnTo>
                  <a:lnTo>
                    <a:pt x="2981700" y="2391819"/>
                  </a:lnTo>
                  <a:lnTo>
                    <a:pt x="2958196" y="2431351"/>
                  </a:lnTo>
                  <a:lnTo>
                    <a:pt x="2933456" y="2470338"/>
                  </a:lnTo>
                  <a:lnTo>
                    <a:pt x="2907479" y="2508752"/>
                  </a:lnTo>
                  <a:lnTo>
                    <a:pt x="2880264" y="2546565"/>
                  </a:lnTo>
                  <a:lnTo>
                    <a:pt x="2851813" y="2583749"/>
                  </a:lnTo>
                  <a:lnTo>
                    <a:pt x="2822124" y="2620276"/>
                  </a:lnTo>
                  <a:lnTo>
                    <a:pt x="2791199" y="2656118"/>
                  </a:lnTo>
                  <a:lnTo>
                    <a:pt x="2759037" y="2691248"/>
                  </a:lnTo>
                  <a:lnTo>
                    <a:pt x="2725637" y="2725637"/>
                  </a:lnTo>
                  <a:lnTo>
                    <a:pt x="2691248" y="2759036"/>
                  </a:lnTo>
                  <a:lnTo>
                    <a:pt x="2656119" y="2791199"/>
                  </a:lnTo>
                  <a:lnTo>
                    <a:pt x="2620276" y="2822124"/>
                  </a:lnTo>
                  <a:lnTo>
                    <a:pt x="2583749" y="2851813"/>
                  </a:lnTo>
                  <a:lnTo>
                    <a:pt x="2546565" y="2880264"/>
                  </a:lnTo>
                  <a:lnTo>
                    <a:pt x="2508752" y="2907479"/>
                  </a:lnTo>
                  <a:lnTo>
                    <a:pt x="2470338" y="2933456"/>
                  </a:lnTo>
                  <a:lnTo>
                    <a:pt x="2431351" y="2958197"/>
                  </a:lnTo>
                  <a:lnTo>
                    <a:pt x="2391819" y="2981700"/>
                  </a:lnTo>
                  <a:lnTo>
                    <a:pt x="2351770" y="3003966"/>
                  </a:lnTo>
                  <a:lnTo>
                    <a:pt x="2311232" y="3024996"/>
                  </a:lnTo>
                  <a:lnTo>
                    <a:pt x="2270232" y="3044788"/>
                  </a:lnTo>
                  <a:lnTo>
                    <a:pt x="2228800" y="3063343"/>
                  </a:lnTo>
                  <a:lnTo>
                    <a:pt x="2186962" y="3080662"/>
                  </a:lnTo>
                  <a:lnTo>
                    <a:pt x="2144746" y="3096743"/>
                  </a:lnTo>
                  <a:lnTo>
                    <a:pt x="2102182" y="3111587"/>
                  </a:lnTo>
                  <a:lnTo>
                    <a:pt x="2059295" y="3125194"/>
                  </a:lnTo>
                  <a:lnTo>
                    <a:pt x="2016116" y="3137564"/>
                  </a:lnTo>
                  <a:lnTo>
                    <a:pt x="1972671" y="3148698"/>
                  </a:lnTo>
                  <a:lnTo>
                    <a:pt x="1928988" y="3158594"/>
                  </a:lnTo>
                  <a:lnTo>
                    <a:pt x="1885095" y="3167253"/>
                  </a:lnTo>
                  <a:lnTo>
                    <a:pt x="1841021" y="3174675"/>
                  </a:lnTo>
                  <a:lnTo>
                    <a:pt x="1796793" y="3180860"/>
                  </a:lnTo>
                  <a:lnTo>
                    <a:pt x="1752440" y="3185808"/>
                  </a:lnTo>
                  <a:lnTo>
                    <a:pt x="1707988" y="3189519"/>
                  </a:lnTo>
                  <a:lnTo>
                    <a:pt x="1663467" y="3191993"/>
                  </a:lnTo>
                  <a:lnTo>
                    <a:pt x="1618904" y="3193230"/>
                  </a:lnTo>
                  <a:lnTo>
                    <a:pt x="1574326" y="3193230"/>
                  </a:lnTo>
                  <a:lnTo>
                    <a:pt x="1529763" y="3191993"/>
                  </a:lnTo>
                  <a:lnTo>
                    <a:pt x="1485242" y="3189519"/>
                  </a:lnTo>
                  <a:lnTo>
                    <a:pt x="1440790" y="3185808"/>
                  </a:lnTo>
                  <a:lnTo>
                    <a:pt x="1396437" y="3180860"/>
                  </a:lnTo>
                  <a:lnTo>
                    <a:pt x="1352209" y="3174675"/>
                  </a:lnTo>
                  <a:lnTo>
                    <a:pt x="1308135" y="3167253"/>
                  </a:lnTo>
                  <a:lnTo>
                    <a:pt x="1264242" y="3158594"/>
                  </a:lnTo>
                  <a:lnTo>
                    <a:pt x="1220559" y="3148698"/>
                  </a:lnTo>
                  <a:lnTo>
                    <a:pt x="1177114" y="3137564"/>
                  </a:lnTo>
                  <a:lnTo>
                    <a:pt x="1133934" y="3125194"/>
                  </a:lnTo>
                  <a:lnTo>
                    <a:pt x="1091048" y="3111587"/>
                  </a:lnTo>
                  <a:lnTo>
                    <a:pt x="1048484" y="3096743"/>
                  </a:lnTo>
                  <a:lnTo>
                    <a:pt x="1006268" y="3080662"/>
                  </a:lnTo>
                  <a:lnTo>
                    <a:pt x="964430" y="3063343"/>
                  </a:lnTo>
                  <a:lnTo>
                    <a:pt x="922998" y="3044788"/>
                  </a:lnTo>
                  <a:lnTo>
                    <a:pt x="881998" y="3024996"/>
                  </a:lnTo>
                  <a:lnTo>
                    <a:pt x="841460" y="3003966"/>
                  </a:lnTo>
                  <a:lnTo>
                    <a:pt x="801411" y="2981700"/>
                  </a:lnTo>
                  <a:lnTo>
                    <a:pt x="761879" y="2958197"/>
                  </a:lnTo>
                  <a:lnTo>
                    <a:pt x="722892" y="2933456"/>
                  </a:lnTo>
                  <a:lnTo>
                    <a:pt x="684478" y="2907479"/>
                  </a:lnTo>
                  <a:lnTo>
                    <a:pt x="646665" y="2880264"/>
                  </a:lnTo>
                  <a:lnTo>
                    <a:pt x="609481" y="2851813"/>
                  </a:lnTo>
                  <a:lnTo>
                    <a:pt x="572954" y="2822124"/>
                  </a:lnTo>
                  <a:lnTo>
                    <a:pt x="537112" y="2791199"/>
                  </a:lnTo>
                  <a:lnTo>
                    <a:pt x="501982" y="2759036"/>
                  </a:lnTo>
                  <a:lnTo>
                    <a:pt x="467593" y="2725637"/>
                  </a:lnTo>
                  <a:lnTo>
                    <a:pt x="434194" y="2691248"/>
                  </a:lnTo>
                  <a:lnTo>
                    <a:pt x="402031" y="2656118"/>
                  </a:lnTo>
                  <a:lnTo>
                    <a:pt x="371106" y="2620276"/>
                  </a:lnTo>
                  <a:lnTo>
                    <a:pt x="341417" y="2583749"/>
                  </a:lnTo>
                  <a:lnTo>
                    <a:pt x="312966" y="2546565"/>
                  </a:lnTo>
                  <a:lnTo>
                    <a:pt x="285751" y="2508752"/>
                  </a:lnTo>
                  <a:lnTo>
                    <a:pt x="259774" y="2470338"/>
                  </a:lnTo>
                  <a:lnTo>
                    <a:pt x="235033" y="2431351"/>
                  </a:lnTo>
                  <a:lnTo>
                    <a:pt x="211530" y="2391819"/>
                  </a:lnTo>
                  <a:lnTo>
                    <a:pt x="189264" y="2351770"/>
                  </a:lnTo>
                  <a:lnTo>
                    <a:pt x="168234" y="2311232"/>
                  </a:lnTo>
                  <a:lnTo>
                    <a:pt x="148442" y="2270232"/>
                  </a:lnTo>
                  <a:lnTo>
                    <a:pt x="129887" y="2228800"/>
                  </a:lnTo>
                  <a:lnTo>
                    <a:pt x="112568" y="2186962"/>
                  </a:lnTo>
                  <a:lnTo>
                    <a:pt x="96487" y="2144746"/>
                  </a:lnTo>
                  <a:lnTo>
                    <a:pt x="81643" y="2102181"/>
                  </a:lnTo>
                  <a:lnTo>
                    <a:pt x="68036" y="2059295"/>
                  </a:lnTo>
                  <a:lnTo>
                    <a:pt x="55665" y="2016116"/>
                  </a:lnTo>
                  <a:lnTo>
                    <a:pt x="44532" y="1972670"/>
                  </a:lnTo>
                  <a:lnTo>
                    <a:pt x="34636" y="1928988"/>
                  </a:lnTo>
                  <a:lnTo>
                    <a:pt x="25977" y="1885095"/>
                  </a:lnTo>
                  <a:lnTo>
                    <a:pt x="18555" y="1841021"/>
                  </a:lnTo>
                  <a:lnTo>
                    <a:pt x="12370" y="1796793"/>
                  </a:lnTo>
                  <a:lnTo>
                    <a:pt x="7422" y="1752440"/>
                  </a:lnTo>
                  <a:lnTo>
                    <a:pt x="3711" y="1707988"/>
                  </a:lnTo>
                  <a:lnTo>
                    <a:pt x="1237" y="1663467"/>
                  </a:lnTo>
                  <a:lnTo>
                    <a:pt x="0" y="1618903"/>
                  </a:lnTo>
                  <a:lnTo>
                    <a:pt x="0" y="1574326"/>
                  </a:lnTo>
                  <a:lnTo>
                    <a:pt x="1237" y="1529763"/>
                  </a:lnTo>
                  <a:lnTo>
                    <a:pt x="3711" y="1485242"/>
                  </a:lnTo>
                  <a:lnTo>
                    <a:pt x="7422" y="1440790"/>
                  </a:lnTo>
                  <a:lnTo>
                    <a:pt x="12370" y="1396436"/>
                  </a:lnTo>
                  <a:lnTo>
                    <a:pt x="18555" y="1352209"/>
                  </a:lnTo>
                  <a:lnTo>
                    <a:pt x="25977" y="1308134"/>
                  </a:lnTo>
                  <a:lnTo>
                    <a:pt x="34636" y="1264242"/>
                  </a:lnTo>
                  <a:lnTo>
                    <a:pt x="44532" y="1220559"/>
                  </a:lnTo>
                  <a:lnTo>
                    <a:pt x="55665" y="1177114"/>
                  </a:lnTo>
                  <a:lnTo>
                    <a:pt x="68036" y="1133934"/>
                  </a:lnTo>
                  <a:lnTo>
                    <a:pt x="81643" y="1091048"/>
                  </a:lnTo>
                  <a:lnTo>
                    <a:pt x="96487" y="1048483"/>
                  </a:lnTo>
                  <a:lnTo>
                    <a:pt x="112568" y="1006268"/>
                  </a:lnTo>
                  <a:lnTo>
                    <a:pt x="129887" y="964430"/>
                  </a:lnTo>
                  <a:lnTo>
                    <a:pt x="148442" y="922997"/>
                  </a:lnTo>
                  <a:lnTo>
                    <a:pt x="168234" y="881998"/>
                  </a:lnTo>
                  <a:lnTo>
                    <a:pt x="189264" y="841460"/>
                  </a:lnTo>
                  <a:lnTo>
                    <a:pt x="211530" y="801411"/>
                  </a:lnTo>
                  <a:lnTo>
                    <a:pt x="235033" y="761879"/>
                  </a:lnTo>
                  <a:lnTo>
                    <a:pt x="259774" y="722892"/>
                  </a:lnTo>
                  <a:lnTo>
                    <a:pt x="285751" y="684478"/>
                  </a:lnTo>
                  <a:lnTo>
                    <a:pt x="312966" y="646665"/>
                  </a:lnTo>
                  <a:lnTo>
                    <a:pt x="341417" y="609481"/>
                  </a:lnTo>
                  <a:lnTo>
                    <a:pt x="371106" y="572954"/>
                  </a:lnTo>
                  <a:lnTo>
                    <a:pt x="402031" y="537111"/>
                  </a:lnTo>
                  <a:lnTo>
                    <a:pt x="434194" y="501982"/>
                  </a:lnTo>
                  <a:lnTo>
                    <a:pt x="467593" y="467593"/>
                  </a:lnTo>
                  <a:lnTo>
                    <a:pt x="501982" y="434193"/>
                  </a:lnTo>
                  <a:lnTo>
                    <a:pt x="537112" y="402031"/>
                  </a:lnTo>
                  <a:lnTo>
                    <a:pt x="572954" y="371105"/>
                  </a:lnTo>
                  <a:lnTo>
                    <a:pt x="609481" y="341417"/>
                  </a:lnTo>
                  <a:lnTo>
                    <a:pt x="646665" y="312965"/>
                  </a:lnTo>
                  <a:lnTo>
                    <a:pt x="684478" y="285751"/>
                  </a:lnTo>
                  <a:lnTo>
                    <a:pt x="722892" y="259774"/>
                  </a:lnTo>
                  <a:lnTo>
                    <a:pt x="761879" y="235033"/>
                  </a:lnTo>
                  <a:lnTo>
                    <a:pt x="801411" y="211530"/>
                  </a:lnTo>
                  <a:lnTo>
                    <a:pt x="841460" y="189263"/>
                  </a:lnTo>
                  <a:lnTo>
                    <a:pt x="881998" y="168234"/>
                  </a:lnTo>
                  <a:lnTo>
                    <a:pt x="922998" y="148442"/>
                  </a:lnTo>
                  <a:lnTo>
                    <a:pt x="964430" y="129887"/>
                  </a:lnTo>
                  <a:lnTo>
                    <a:pt x="1006268" y="112568"/>
                  </a:lnTo>
                  <a:lnTo>
                    <a:pt x="1048484" y="96487"/>
                  </a:lnTo>
                  <a:lnTo>
                    <a:pt x="1091048" y="81643"/>
                  </a:lnTo>
                  <a:lnTo>
                    <a:pt x="1133934" y="68036"/>
                  </a:lnTo>
                  <a:lnTo>
                    <a:pt x="1177114" y="55665"/>
                  </a:lnTo>
                  <a:lnTo>
                    <a:pt x="1220559" y="44532"/>
                  </a:lnTo>
                  <a:lnTo>
                    <a:pt x="1264242" y="34636"/>
                  </a:lnTo>
                  <a:lnTo>
                    <a:pt x="1308135" y="25977"/>
                  </a:lnTo>
                  <a:lnTo>
                    <a:pt x="1352209" y="18555"/>
                  </a:lnTo>
                  <a:lnTo>
                    <a:pt x="1396437" y="12370"/>
                  </a:lnTo>
                  <a:lnTo>
                    <a:pt x="1440790" y="7422"/>
                  </a:lnTo>
                  <a:lnTo>
                    <a:pt x="1485242" y="3711"/>
                  </a:lnTo>
                  <a:lnTo>
                    <a:pt x="1529763" y="1237"/>
                  </a:lnTo>
                  <a:lnTo>
                    <a:pt x="1574326" y="0"/>
                  </a:lnTo>
                  <a:lnTo>
                    <a:pt x="1618904" y="0"/>
                  </a:lnTo>
                  <a:lnTo>
                    <a:pt x="1663467" y="1237"/>
                  </a:lnTo>
                  <a:lnTo>
                    <a:pt x="1707988" y="3711"/>
                  </a:lnTo>
                  <a:lnTo>
                    <a:pt x="1752440" y="7422"/>
                  </a:lnTo>
                  <a:lnTo>
                    <a:pt x="1796793" y="12370"/>
                  </a:lnTo>
                  <a:lnTo>
                    <a:pt x="1841021" y="18555"/>
                  </a:lnTo>
                  <a:lnTo>
                    <a:pt x="1885095" y="25977"/>
                  </a:lnTo>
                  <a:lnTo>
                    <a:pt x="1928988" y="34636"/>
                  </a:lnTo>
                  <a:lnTo>
                    <a:pt x="1972671" y="44532"/>
                  </a:lnTo>
                  <a:lnTo>
                    <a:pt x="2016116" y="55665"/>
                  </a:lnTo>
                  <a:lnTo>
                    <a:pt x="2059295" y="68036"/>
                  </a:lnTo>
                  <a:lnTo>
                    <a:pt x="2102182" y="81643"/>
                  </a:lnTo>
                  <a:lnTo>
                    <a:pt x="2144746" y="96487"/>
                  </a:lnTo>
                  <a:lnTo>
                    <a:pt x="2186962" y="112568"/>
                  </a:lnTo>
                  <a:lnTo>
                    <a:pt x="2228800" y="129887"/>
                  </a:lnTo>
                  <a:lnTo>
                    <a:pt x="2270232" y="148442"/>
                  </a:lnTo>
                  <a:lnTo>
                    <a:pt x="2311232" y="168234"/>
                  </a:lnTo>
                  <a:lnTo>
                    <a:pt x="2351770" y="189263"/>
                  </a:lnTo>
                  <a:lnTo>
                    <a:pt x="2391819" y="211530"/>
                  </a:lnTo>
                  <a:lnTo>
                    <a:pt x="2431351" y="235033"/>
                  </a:lnTo>
                  <a:lnTo>
                    <a:pt x="2470338" y="259774"/>
                  </a:lnTo>
                  <a:lnTo>
                    <a:pt x="2508752" y="285751"/>
                  </a:lnTo>
                  <a:lnTo>
                    <a:pt x="2546565" y="312965"/>
                  </a:lnTo>
                  <a:lnTo>
                    <a:pt x="2583749" y="341417"/>
                  </a:lnTo>
                  <a:lnTo>
                    <a:pt x="2620276" y="371105"/>
                  </a:lnTo>
                  <a:lnTo>
                    <a:pt x="2656119" y="402031"/>
                  </a:lnTo>
                  <a:lnTo>
                    <a:pt x="2691248" y="434193"/>
                  </a:lnTo>
                  <a:lnTo>
                    <a:pt x="2725637" y="467593"/>
                  </a:lnTo>
                  <a:close/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74719" y="2450187"/>
              <a:ext cx="2845791" cy="2845791"/>
            </a:xfrm>
            <a:prstGeom prst="rect">
              <a:avLst/>
            </a:prstGeom>
          </p:spPr>
        </p:pic>
      </p:grpSp>
      <p:grpSp>
        <p:nvGrpSpPr>
          <p:cNvPr id="11" name="object 11"/>
          <p:cNvGrpSpPr/>
          <p:nvPr/>
        </p:nvGrpSpPr>
        <p:grpSpPr>
          <a:xfrm>
            <a:off x="10112143" y="6826874"/>
            <a:ext cx="3214370" cy="3214370"/>
            <a:chOff x="10112143" y="6826874"/>
            <a:chExt cx="3214370" cy="3214370"/>
          </a:xfrm>
        </p:grpSpPr>
        <p:sp>
          <p:nvSpPr>
            <p:cNvPr id="12" name="object 12"/>
            <p:cNvSpPr/>
            <p:nvPr/>
          </p:nvSpPr>
          <p:spPr>
            <a:xfrm>
              <a:off x="10122614" y="6837345"/>
              <a:ext cx="3193415" cy="3193415"/>
            </a:xfrm>
            <a:custGeom>
              <a:avLst/>
              <a:gdLst/>
              <a:ahLst/>
              <a:cxnLst/>
              <a:rect l="l" t="t" r="r" b="b"/>
              <a:pathLst>
                <a:path w="3193415" h="3193415">
                  <a:moveTo>
                    <a:pt x="2725637" y="467593"/>
                  </a:moveTo>
                  <a:lnTo>
                    <a:pt x="2759037" y="501982"/>
                  </a:lnTo>
                  <a:lnTo>
                    <a:pt x="2791199" y="537112"/>
                  </a:lnTo>
                  <a:lnTo>
                    <a:pt x="2822125" y="572954"/>
                  </a:lnTo>
                  <a:lnTo>
                    <a:pt x="2851813" y="609481"/>
                  </a:lnTo>
                  <a:lnTo>
                    <a:pt x="2880265" y="646665"/>
                  </a:lnTo>
                  <a:lnTo>
                    <a:pt x="2907479" y="684478"/>
                  </a:lnTo>
                  <a:lnTo>
                    <a:pt x="2933457" y="722892"/>
                  </a:lnTo>
                  <a:lnTo>
                    <a:pt x="2958197" y="761879"/>
                  </a:lnTo>
                  <a:lnTo>
                    <a:pt x="2981700" y="801411"/>
                  </a:lnTo>
                  <a:lnTo>
                    <a:pt x="3003967" y="841460"/>
                  </a:lnTo>
                  <a:lnTo>
                    <a:pt x="3024996" y="881998"/>
                  </a:lnTo>
                  <a:lnTo>
                    <a:pt x="3044788" y="922998"/>
                  </a:lnTo>
                  <a:lnTo>
                    <a:pt x="3063344" y="964430"/>
                  </a:lnTo>
                  <a:lnTo>
                    <a:pt x="3080662" y="1006268"/>
                  </a:lnTo>
                  <a:lnTo>
                    <a:pt x="3096743" y="1048484"/>
                  </a:lnTo>
                  <a:lnTo>
                    <a:pt x="3111588" y="1091048"/>
                  </a:lnTo>
                  <a:lnTo>
                    <a:pt x="3125195" y="1133934"/>
                  </a:lnTo>
                  <a:lnTo>
                    <a:pt x="3137565" y="1177114"/>
                  </a:lnTo>
                  <a:lnTo>
                    <a:pt x="3148698" y="1220559"/>
                  </a:lnTo>
                  <a:lnTo>
                    <a:pt x="3158594" y="1264242"/>
                  </a:lnTo>
                  <a:lnTo>
                    <a:pt x="3167254" y="1308134"/>
                  </a:lnTo>
                  <a:lnTo>
                    <a:pt x="3174676" y="1352209"/>
                  </a:lnTo>
                  <a:lnTo>
                    <a:pt x="3180861" y="1396436"/>
                  </a:lnTo>
                  <a:lnTo>
                    <a:pt x="3185809" y="1440790"/>
                  </a:lnTo>
                  <a:lnTo>
                    <a:pt x="3189520" y="1485242"/>
                  </a:lnTo>
                  <a:lnTo>
                    <a:pt x="3191994" y="1529763"/>
                  </a:lnTo>
                  <a:lnTo>
                    <a:pt x="3193231" y="1574326"/>
                  </a:lnTo>
                  <a:lnTo>
                    <a:pt x="3193231" y="1618903"/>
                  </a:lnTo>
                  <a:lnTo>
                    <a:pt x="3191994" y="1663467"/>
                  </a:lnTo>
                  <a:lnTo>
                    <a:pt x="3189520" y="1707988"/>
                  </a:lnTo>
                  <a:lnTo>
                    <a:pt x="3185809" y="1752440"/>
                  </a:lnTo>
                  <a:lnTo>
                    <a:pt x="3180861" y="1796793"/>
                  </a:lnTo>
                  <a:lnTo>
                    <a:pt x="3174676" y="1841021"/>
                  </a:lnTo>
                  <a:lnTo>
                    <a:pt x="3167254" y="1885095"/>
                  </a:lnTo>
                  <a:lnTo>
                    <a:pt x="3158594" y="1928988"/>
                  </a:lnTo>
                  <a:lnTo>
                    <a:pt x="3148698" y="1972670"/>
                  </a:lnTo>
                  <a:lnTo>
                    <a:pt x="3137565" y="2016116"/>
                  </a:lnTo>
                  <a:lnTo>
                    <a:pt x="3125195" y="2059295"/>
                  </a:lnTo>
                  <a:lnTo>
                    <a:pt x="3111588" y="2102181"/>
                  </a:lnTo>
                  <a:lnTo>
                    <a:pt x="3096743" y="2144746"/>
                  </a:lnTo>
                  <a:lnTo>
                    <a:pt x="3080662" y="2186962"/>
                  </a:lnTo>
                  <a:lnTo>
                    <a:pt x="3063344" y="2228800"/>
                  </a:lnTo>
                  <a:lnTo>
                    <a:pt x="3044788" y="2270232"/>
                  </a:lnTo>
                  <a:lnTo>
                    <a:pt x="3024996" y="2311232"/>
                  </a:lnTo>
                  <a:lnTo>
                    <a:pt x="3003967" y="2351770"/>
                  </a:lnTo>
                  <a:lnTo>
                    <a:pt x="2981700" y="2391819"/>
                  </a:lnTo>
                  <a:lnTo>
                    <a:pt x="2958197" y="2431351"/>
                  </a:lnTo>
                  <a:lnTo>
                    <a:pt x="2933457" y="2470338"/>
                  </a:lnTo>
                  <a:lnTo>
                    <a:pt x="2907479" y="2508752"/>
                  </a:lnTo>
                  <a:lnTo>
                    <a:pt x="2880265" y="2546565"/>
                  </a:lnTo>
                  <a:lnTo>
                    <a:pt x="2851813" y="2583749"/>
                  </a:lnTo>
                  <a:lnTo>
                    <a:pt x="2822125" y="2620276"/>
                  </a:lnTo>
                  <a:lnTo>
                    <a:pt x="2791199" y="2656118"/>
                  </a:lnTo>
                  <a:lnTo>
                    <a:pt x="2759037" y="2691248"/>
                  </a:lnTo>
                  <a:lnTo>
                    <a:pt x="2725637" y="2725637"/>
                  </a:lnTo>
                  <a:lnTo>
                    <a:pt x="2691248" y="2759036"/>
                  </a:lnTo>
                  <a:lnTo>
                    <a:pt x="2656118" y="2791199"/>
                  </a:lnTo>
                  <a:lnTo>
                    <a:pt x="2620276" y="2822124"/>
                  </a:lnTo>
                  <a:lnTo>
                    <a:pt x="2583749" y="2851813"/>
                  </a:lnTo>
                  <a:lnTo>
                    <a:pt x="2546565" y="2880264"/>
                  </a:lnTo>
                  <a:lnTo>
                    <a:pt x="2508752" y="2907479"/>
                  </a:lnTo>
                  <a:lnTo>
                    <a:pt x="2470338" y="2933456"/>
                  </a:lnTo>
                  <a:lnTo>
                    <a:pt x="2431351" y="2958197"/>
                  </a:lnTo>
                  <a:lnTo>
                    <a:pt x="2391819" y="2981700"/>
                  </a:lnTo>
                  <a:lnTo>
                    <a:pt x="2351770" y="3003966"/>
                  </a:lnTo>
                  <a:lnTo>
                    <a:pt x="2311232" y="3024996"/>
                  </a:lnTo>
                  <a:lnTo>
                    <a:pt x="2270232" y="3044788"/>
                  </a:lnTo>
                  <a:lnTo>
                    <a:pt x="2228800" y="3063343"/>
                  </a:lnTo>
                  <a:lnTo>
                    <a:pt x="2186962" y="3080661"/>
                  </a:lnTo>
                  <a:lnTo>
                    <a:pt x="2144746" y="3096743"/>
                  </a:lnTo>
                  <a:lnTo>
                    <a:pt x="2102182" y="3111587"/>
                  </a:lnTo>
                  <a:lnTo>
                    <a:pt x="2059295" y="3125194"/>
                  </a:lnTo>
                  <a:lnTo>
                    <a:pt x="2016116" y="3137564"/>
                  </a:lnTo>
                  <a:lnTo>
                    <a:pt x="1972671" y="3148697"/>
                  </a:lnTo>
                  <a:lnTo>
                    <a:pt x="1928988" y="3158594"/>
                  </a:lnTo>
                  <a:lnTo>
                    <a:pt x="1885095" y="3167253"/>
                  </a:lnTo>
                  <a:lnTo>
                    <a:pt x="1841021" y="3174675"/>
                  </a:lnTo>
                  <a:lnTo>
                    <a:pt x="1796793" y="3180860"/>
                  </a:lnTo>
                  <a:lnTo>
                    <a:pt x="1752440" y="3185808"/>
                  </a:lnTo>
                  <a:lnTo>
                    <a:pt x="1707988" y="3189519"/>
                  </a:lnTo>
                  <a:lnTo>
                    <a:pt x="1663467" y="3191993"/>
                  </a:lnTo>
                  <a:lnTo>
                    <a:pt x="1618904" y="3193230"/>
                  </a:lnTo>
                  <a:lnTo>
                    <a:pt x="1574326" y="3193230"/>
                  </a:lnTo>
                  <a:lnTo>
                    <a:pt x="1529763" y="3191993"/>
                  </a:lnTo>
                  <a:lnTo>
                    <a:pt x="1485242" y="3189519"/>
                  </a:lnTo>
                  <a:lnTo>
                    <a:pt x="1440790" y="3185808"/>
                  </a:lnTo>
                  <a:lnTo>
                    <a:pt x="1396437" y="3180860"/>
                  </a:lnTo>
                  <a:lnTo>
                    <a:pt x="1352209" y="3174675"/>
                  </a:lnTo>
                  <a:lnTo>
                    <a:pt x="1308135" y="3167253"/>
                  </a:lnTo>
                  <a:lnTo>
                    <a:pt x="1264242" y="3158594"/>
                  </a:lnTo>
                  <a:lnTo>
                    <a:pt x="1220560" y="3148697"/>
                  </a:lnTo>
                  <a:lnTo>
                    <a:pt x="1177114" y="3137564"/>
                  </a:lnTo>
                  <a:lnTo>
                    <a:pt x="1133935" y="3125194"/>
                  </a:lnTo>
                  <a:lnTo>
                    <a:pt x="1091049" y="3111587"/>
                  </a:lnTo>
                  <a:lnTo>
                    <a:pt x="1048484" y="3096743"/>
                  </a:lnTo>
                  <a:lnTo>
                    <a:pt x="1006269" y="3080661"/>
                  </a:lnTo>
                  <a:lnTo>
                    <a:pt x="964431" y="3063343"/>
                  </a:lnTo>
                  <a:lnTo>
                    <a:pt x="922998" y="3044788"/>
                  </a:lnTo>
                  <a:lnTo>
                    <a:pt x="881998" y="3024996"/>
                  </a:lnTo>
                  <a:lnTo>
                    <a:pt x="841460" y="3003966"/>
                  </a:lnTo>
                  <a:lnTo>
                    <a:pt x="801411" y="2981700"/>
                  </a:lnTo>
                  <a:lnTo>
                    <a:pt x="761879" y="2958197"/>
                  </a:lnTo>
                  <a:lnTo>
                    <a:pt x="722892" y="2933456"/>
                  </a:lnTo>
                  <a:lnTo>
                    <a:pt x="684478" y="2907479"/>
                  </a:lnTo>
                  <a:lnTo>
                    <a:pt x="646665" y="2880264"/>
                  </a:lnTo>
                  <a:lnTo>
                    <a:pt x="609481" y="2851813"/>
                  </a:lnTo>
                  <a:lnTo>
                    <a:pt x="572954" y="2822124"/>
                  </a:lnTo>
                  <a:lnTo>
                    <a:pt x="537112" y="2791199"/>
                  </a:lnTo>
                  <a:lnTo>
                    <a:pt x="501982" y="2759036"/>
                  </a:lnTo>
                  <a:lnTo>
                    <a:pt x="467593" y="2725637"/>
                  </a:lnTo>
                  <a:lnTo>
                    <a:pt x="434194" y="2691248"/>
                  </a:lnTo>
                  <a:lnTo>
                    <a:pt x="402031" y="2656118"/>
                  </a:lnTo>
                  <a:lnTo>
                    <a:pt x="371106" y="2620276"/>
                  </a:lnTo>
                  <a:lnTo>
                    <a:pt x="341417" y="2583749"/>
                  </a:lnTo>
                  <a:lnTo>
                    <a:pt x="312966" y="2546565"/>
                  </a:lnTo>
                  <a:lnTo>
                    <a:pt x="285751" y="2508752"/>
                  </a:lnTo>
                  <a:lnTo>
                    <a:pt x="259774" y="2470338"/>
                  </a:lnTo>
                  <a:lnTo>
                    <a:pt x="235033" y="2431351"/>
                  </a:lnTo>
                  <a:lnTo>
                    <a:pt x="211530" y="2391819"/>
                  </a:lnTo>
                  <a:lnTo>
                    <a:pt x="189264" y="2351770"/>
                  </a:lnTo>
                  <a:lnTo>
                    <a:pt x="168234" y="2311232"/>
                  </a:lnTo>
                  <a:lnTo>
                    <a:pt x="148442" y="2270232"/>
                  </a:lnTo>
                  <a:lnTo>
                    <a:pt x="129887" y="2228800"/>
                  </a:lnTo>
                  <a:lnTo>
                    <a:pt x="112568" y="2186962"/>
                  </a:lnTo>
                  <a:lnTo>
                    <a:pt x="96487" y="2144746"/>
                  </a:lnTo>
                  <a:lnTo>
                    <a:pt x="81643" y="2102181"/>
                  </a:lnTo>
                  <a:lnTo>
                    <a:pt x="68036" y="2059295"/>
                  </a:lnTo>
                  <a:lnTo>
                    <a:pt x="55665" y="2016116"/>
                  </a:lnTo>
                  <a:lnTo>
                    <a:pt x="44532" y="1972670"/>
                  </a:lnTo>
                  <a:lnTo>
                    <a:pt x="34636" y="1928988"/>
                  </a:lnTo>
                  <a:lnTo>
                    <a:pt x="25977" y="1885095"/>
                  </a:lnTo>
                  <a:lnTo>
                    <a:pt x="18555" y="1841021"/>
                  </a:lnTo>
                  <a:lnTo>
                    <a:pt x="12370" y="1796793"/>
                  </a:lnTo>
                  <a:lnTo>
                    <a:pt x="7422" y="1752440"/>
                  </a:lnTo>
                  <a:lnTo>
                    <a:pt x="3711" y="1707988"/>
                  </a:lnTo>
                  <a:lnTo>
                    <a:pt x="1237" y="1663467"/>
                  </a:lnTo>
                  <a:lnTo>
                    <a:pt x="0" y="1618903"/>
                  </a:lnTo>
                  <a:lnTo>
                    <a:pt x="0" y="1574326"/>
                  </a:lnTo>
                  <a:lnTo>
                    <a:pt x="1237" y="1529763"/>
                  </a:lnTo>
                  <a:lnTo>
                    <a:pt x="3711" y="1485242"/>
                  </a:lnTo>
                  <a:lnTo>
                    <a:pt x="7422" y="1440790"/>
                  </a:lnTo>
                  <a:lnTo>
                    <a:pt x="12370" y="1396436"/>
                  </a:lnTo>
                  <a:lnTo>
                    <a:pt x="18555" y="1352209"/>
                  </a:lnTo>
                  <a:lnTo>
                    <a:pt x="25977" y="1308134"/>
                  </a:lnTo>
                  <a:lnTo>
                    <a:pt x="34636" y="1264242"/>
                  </a:lnTo>
                  <a:lnTo>
                    <a:pt x="44532" y="1220559"/>
                  </a:lnTo>
                  <a:lnTo>
                    <a:pt x="55665" y="1177114"/>
                  </a:lnTo>
                  <a:lnTo>
                    <a:pt x="68036" y="1133934"/>
                  </a:lnTo>
                  <a:lnTo>
                    <a:pt x="81643" y="1091048"/>
                  </a:lnTo>
                  <a:lnTo>
                    <a:pt x="96487" y="1048484"/>
                  </a:lnTo>
                  <a:lnTo>
                    <a:pt x="112568" y="1006268"/>
                  </a:lnTo>
                  <a:lnTo>
                    <a:pt x="129887" y="964430"/>
                  </a:lnTo>
                  <a:lnTo>
                    <a:pt x="148442" y="922998"/>
                  </a:lnTo>
                  <a:lnTo>
                    <a:pt x="168234" y="881998"/>
                  </a:lnTo>
                  <a:lnTo>
                    <a:pt x="189264" y="841460"/>
                  </a:lnTo>
                  <a:lnTo>
                    <a:pt x="211530" y="801411"/>
                  </a:lnTo>
                  <a:lnTo>
                    <a:pt x="235033" y="761879"/>
                  </a:lnTo>
                  <a:lnTo>
                    <a:pt x="259774" y="722892"/>
                  </a:lnTo>
                  <a:lnTo>
                    <a:pt x="285751" y="684478"/>
                  </a:lnTo>
                  <a:lnTo>
                    <a:pt x="312966" y="646665"/>
                  </a:lnTo>
                  <a:lnTo>
                    <a:pt x="341417" y="609481"/>
                  </a:lnTo>
                  <a:lnTo>
                    <a:pt x="371106" y="572954"/>
                  </a:lnTo>
                  <a:lnTo>
                    <a:pt x="402031" y="537112"/>
                  </a:lnTo>
                  <a:lnTo>
                    <a:pt x="434194" y="501982"/>
                  </a:lnTo>
                  <a:lnTo>
                    <a:pt x="467593" y="467593"/>
                  </a:lnTo>
                  <a:lnTo>
                    <a:pt x="501982" y="434194"/>
                  </a:lnTo>
                  <a:lnTo>
                    <a:pt x="537112" y="402031"/>
                  </a:lnTo>
                  <a:lnTo>
                    <a:pt x="572954" y="371106"/>
                  </a:lnTo>
                  <a:lnTo>
                    <a:pt x="609481" y="341417"/>
                  </a:lnTo>
                  <a:lnTo>
                    <a:pt x="646665" y="312966"/>
                  </a:lnTo>
                  <a:lnTo>
                    <a:pt x="684478" y="285751"/>
                  </a:lnTo>
                  <a:lnTo>
                    <a:pt x="722892" y="259774"/>
                  </a:lnTo>
                  <a:lnTo>
                    <a:pt x="761879" y="235033"/>
                  </a:lnTo>
                  <a:lnTo>
                    <a:pt x="801411" y="211530"/>
                  </a:lnTo>
                  <a:lnTo>
                    <a:pt x="841460" y="189264"/>
                  </a:lnTo>
                  <a:lnTo>
                    <a:pt x="881998" y="168234"/>
                  </a:lnTo>
                  <a:lnTo>
                    <a:pt x="922998" y="148442"/>
                  </a:lnTo>
                  <a:lnTo>
                    <a:pt x="964431" y="129887"/>
                  </a:lnTo>
                  <a:lnTo>
                    <a:pt x="1006269" y="112568"/>
                  </a:lnTo>
                  <a:lnTo>
                    <a:pt x="1048484" y="96487"/>
                  </a:lnTo>
                  <a:lnTo>
                    <a:pt x="1091049" y="81643"/>
                  </a:lnTo>
                  <a:lnTo>
                    <a:pt x="1133935" y="68036"/>
                  </a:lnTo>
                  <a:lnTo>
                    <a:pt x="1177114" y="55665"/>
                  </a:lnTo>
                  <a:lnTo>
                    <a:pt x="1220560" y="44532"/>
                  </a:lnTo>
                  <a:lnTo>
                    <a:pt x="1264242" y="34636"/>
                  </a:lnTo>
                  <a:lnTo>
                    <a:pt x="1308135" y="25977"/>
                  </a:lnTo>
                  <a:lnTo>
                    <a:pt x="1352209" y="18555"/>
                  </a:lnTo>
                  <a:lnTo>
                    <a:pt x="1396437" y="12370"/>
                  </a:lnTo>
                  <a:lnTo>
                    <a:pt x="1440790" y="7422"/>
                  </a:lnTo>
                  <a:lnTo>
                    <a:pt x="1485242" y="3711"/>
                  </a:lnTo>
                  <a:lnTo>
                    <a:pt x="1529763" y="1237"/>
                  </a:lnTo>
                  <a:lnTo>
                    <a:pt x="1574326" y="0"/>
                  </a:lnTo>
                  <a:lnTo>
                    <a:pt x="1618904" y="0"/>
                  </a:lnTo>
                  <a:lnTo>
                    <a:pt x="1663467" y="1237"/>
                  </a:lnTo>
                  <a:lnTo>
                    <a:pt x="1707988" y="3711"/>
                  </a:lnTo>
                  <a:lnTo>
                    <a:pt x="1752440" y="7422"/>
                  </a:lnTo>
                  <a:lnTo>
                    <a:pt x="1796793" y="12370"/>
                  </a:lnTo>
                  <a:lnTo>
                    <a:pt x="1841021" y="18555"/>
                  </a:lnTo>
                  <a:lnTo>
                    <a:pt x="1885095" y="25977"/>
                  </a:lnTo>
                  <a:lnTo>
                    <a:pt x="1928988" y="34636"/>
                  </a:lnTo>
                  <a:lnTo>
                    <a:pt x="1972671" y="44532"/>
                  </a:lnTo>
                  <a:lnTo>
                    <a:pt x="2016116" y="55665"/>
                  </a:lnTo>
                  <a:lnTo>
                    <a:pt x="2059295" y="68036"/>
                  </a:lnTo>
                  <a:lnTo>
                    <a:pt x="2102182" y="81643"/>
                  </a:lnTo>
                  <a:lnTo>
                    <a:pt x="2144746" y="96487"/>
                  </a:lnTo>
                  <a:lnTo>
                    <a:pt x="2186962" y="112568"/>
                  </a:lnTo>
                  <a:lnTo>
                    <a:pt x="2228800" y="129887"/>
                  </a:lnTo>
                  <a:lnTo>
                    <a:pt x="2270232" y="148442"/>
                  </a:lnTo>
                  <a:lnTo>
                    <a:pt x="2311232" y="168234"/>
                  </a:lnTo>
                  <a:lnTo>
                    <a:pt x="2351770" y="189264"/>
                  </a:lnTo>
                  <a:lnTo>
                    <a:pt x="2391819" y="211530"/>
                  </a:lnTo>
                  <a:lnTo>
                    <a:pt x="2431351" y="235033"/>
                  </a:lnTo>
                  <a:lnTo>
                    <a:pt x="2470338" y="259774"/>
                  </a:lnTo>
                  <a:lnTo>
                    <a:pt x="2508752" y="285751"/>
                  </a:lnTo>
                  <a:lnTo>
                    <a:pt x="2546565" y="312966"/>
                  </a:lnTo>
                  <a:lnTo>
                    <a:pt x="2583749" y="341417"/>
                  </a:lnTo>
                  <a:lnTo>
                    <a:pt x="2620276" y="371106"/>
                  </a:lnTo>
                  <a:lnTo>
                    <a:pt x="2656118" y="402031"/>
                  </a:lnTo>
                  <a:lnTo>
                    <a:pt x="2691248" y="434194"/>
                  </a:lnTo>
                  <a:lnTo>
                    <a:pt x="2725637" y="467593"/>
                  </a:lnTo>
                  <a:close/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296415" y="6983477"/>
              <a:ext cx="2845791" cy="2845790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9743110" y="10258125"/>
            <a:ext cx="5006093" cy="52001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fr-FR" sz="3300" dirty="0" smtClean="0">
                <a:solidFill>
                  <a:srgbClr val="189179"/>
                </a:solidFill>
                <a:latin typeface="Trebuchet MS"/>
                <a:cs typeface="Trebuchet MS"/>
              </a:rPr>
              <a:t>Oussama Ben </a:t>
            </a:r>
            <a:r>
              <a:rPr lang="fr-FR" sz="3300" dirty="0" err="1" smtClean="0">
                <a:solidFill>
                  <a:srgbClr val="189179"/>
                </a:solidFill>
                <a:latin typeface="Trebuchet MS"/>
                <a:cs typeface="Trebuchet MS"/>
              </a:rPr>
              <a:t>Romdhane</a:t>
            </a:r>
            <a:endParaRPr sz="3300" dirty="0">
              <a:solidFill>
                <a:srgbClr val="189179"/>
              </a:solidFill>
              <a:latin typeface="Trebuchet MS"/>
              <a:cs typeface="Trebuchet M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833643" y="6008484"/>
            <a:ext cx="2988945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fr-FR" sz="3300" dirty="0" err="1">
                <a:solidFill>
                  <a:srgbClr val="17967D"/>
                </a:solidFill>
                <a:latin typeface="Trebuchet MS"/>
                <a:cs typeface="Trebuchet MS"/>
              </a:rPr>
              <a:t>Mazen</a:t>
            </a:r>
            <a:r>
              <a:rPr lang="fr-FR" sz="3300" dirty="0">
                <a:solidFill>
                  <a:srgbClr val="17967D"/>
                </a:solidFill>
                <a:latin typeface="Trebuchet MS"/>
                <a:cs typeface="Trebuchet MS"/>
              </a:rPr>
              <a:t> </a:t>
            </a:r>
            <a:r>
              <a:rPr lang="fr-FR" sz="3300" dirty="0" err="1">
                <a:solidFill>
                  <a:srgbClr val="17967D"/>
                </a:solidFill>
                <a:latin typeface="Trebuchet MS"/>
                <a:cs typeface="Trebuchet MS"/>
              </a:rPr>
              <a:t>Slama</a:t>
            </a:r>
            <a:endParaRPr sz="3300" dirty="0">
              <a:solidFill>
                <a:srgbClr val="17967D"/>
              </a:solidFill>
              <a:latin typeface="Trebuchet MS"/>
              <a:cs typeface="Trebuchet MS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13156981" y="2265887"/>
            <a:ext cx="3214370" cy="3214370"/>
            <a:chOff x="13156981" y="2265887"/>
            <a:chExt cx="3214370" cy="3214370"/>
          </a:xfrm>
        </p:grpSpPr>
        <p:sp>
          <p:nvSpPr>
            <p:cNvPr id="17" name="object 17"/>
            <p:cNvSpPr/>
            <p:nvPr/>
          </p:nvSpPr>
          <p:spPr>
            <a:xfrm>
              <a:off x="13167452" y="2276358"/>
              <a:ext cx="3193415" cy="3193415"/>
            </a:xfrm>
            <a:custGeom>
              <a:avLst/>
              <a:gdLst/>
              <a:ahLst/>
              <a:cxnLst/>
              <a:rect l="l" t="t" r="r" b="b"/>
              <a:pathLst>
                <a:path w="3193415" h="3193415">
                  <a:moveTo>
                    <a:pt x="2725637" y="467593"/>
                  </a:moveTo>
                  <a:lnTo>
                    <a:pt x="2759037" y="501982"/>
                  </a:lnTo>
                  <a:lnTo>
                    <a:pt x="2791199" y="537111"/>
                  </a:lnTo>
                  <a:lnTo>
                    <a:pt x="2822125" y="572954"/>
                  </a:lnTo>
                  <a:lnTo>
                    <a:pt x="2851813" y="609481"/>
                  </a:lnTo>
                  <a:lnTo>
                    <a:pt x="2880264" y="646665"/>
                  </a:lnTo>
                  <a:lnTo>
                    <a:pt x="2907479" y="684478"/>
                  </a:lnTo>
                  <a:lnTo>
                    <a:pt x="2933456" y="722892"/>
                  </a:lnTo>
                  <a:lnTo>
                    <a:pt x="2958197" y="761879"/>
                  </a:lnTo>
                  <a:lnTo>
                    <a:pt x="2981700" y="801411"/>
                  </a:lnTo>
                  <a:lnTo>
                    <a:pt x="3003966" y="841460"/>
                  </a:lnTo>
                  <a:lnTo>
                    <a:pt x="3024996" y="881998"/>
                  </a:lnTo>
                  <a:lnTo>
                    <a:pt x="3044788" y="922997"/>
                  </a:lnTo>
                  <a:lnTo>
                    <a:pt x="3063343" y="964430"/>
                  </a:lnTo>
                  <a:lnTo>
                    <a:pt x="3080662" y="1006268"/>
                  </a:lnTo>
                  <a:lnTo>
                    <a:pt x="3096743" y="1048483"/>
                  </a:lnTo>
                  <a:lnTo>
                    <a:pt x="3111587" y="1091048"/>
                  </a:lnTo>
                  <a:lnTo>
                    <a:pt x="3125194" y="1133934"/>
                  </a:lnTo>
                  <a:lnTo>
                    <a:pt x="3137565" y="1177114"/>
                  </a:lnTo>
                  <a:lnTo>
                    <a:pt x="3148698" y="1220559"/>
                  </a:lnTo>
                  <a:lnTo>
                    <a:pt x="3158594" y="1264242"/>
                  </a:lnTo>
                  <a:lnTo>
                    <a:pt x="3167253" y="1308134"/>
                  </a:lnTo>
                  <a:lnTo>
                    <a:pt x="3174675" y="1352209"/>
                  </a:lnTo>
                  <a:lnTo>
                    <a:pt x="3180860" y="1396436"/>
                  </a:lnTo>
                  <a:lnTo>
                    <a:pt x="3185808" y="1440790"/>
                  </a:lnTo>
                  <a:lnTo>
                    <a:pt x="3189519" y="1485242"/>
                  </a:lnTo>
                  <a:lnTo>
                    <a:pt x="3191993" y="1529763"/>
                  </a:lnTo>
                  <a:lnTo>
                    <a:pt x="3193230" y="1574326"/>
                  </a:lnTo>
                  <a:lnTo>
                    <a:pt x="3193230" y="1618903"/>
                  </a:lnTo>
                  <a:lnTo>
                    <a:pt x="3191993" y="1663467"/>
                  </a:lnTo>
                  <a:lnTo>
                    <a:pt x="3189519" y="1707988"/>
                  </a:lnTo>
                  <a:lnTo>
                    <a:pt x="3185808" y="1752440"/>
                  </a:lnTo>
                  <a:lnTo>
                    <a:pt x="3180860" y="1796793"/>
                  </a:lnTo>
                  <a:lnTo>
                    <a:pt x="3174675" y="1841021"/>
                  </a:lnTo>
                  <a:lnTo>
                    <a:pt x="3167253" y="1885095"/>
                  </a:lnTo>
                  <a:lnTo>
                    <a:pt x="3158594" y="1928988"/>
                  </a:lnTo>
                  <a:lnTo>
                    <a:pt x="3148698" y="1972670"/>
                  </a:lnTo>
                  <a:lnTo>
                    <a:pt x="3137565" y="2016116"/>
                  </a:lnTo>
                  <a:lnTo>
                    <a:pt x="3125194" y="2059295"/>
                  </a:lnTo>
                  <a:lnTo>
                    <a:pt x="3111587" y="2102181"/>
                  </a:lnTo>
                  <a:lnTo>
                    <a:pt x="3096743" y="2144746"/>
                  </a:lnTo>
                  <a:lnTo>
                    <a:pt x="3080662" y="2186962"/>
                  </a:lnTo>
                  <a:lnTo>
                    <a:pt x="3063343" y="2228800"/>
                  </a:lnTo>
                  <a:lnTo>
                    <a:pt x="3044788" y="2270232"/>
                  </a:lnTo>
                  <a:lnTo>
                    <a:pt x="3024996" y="2311232"/>
                  </a:lnTo>
                  <a:lnTo>
                    <a:pt x="3003966" y="2351770"/>
                  </a:lnTo>
                  <a:lnTo>
                    <a:pt x="2981700" y="2391819"/>
                  </a:lnTo>
                  <a:lnTo>
                    <a:pt x="2958197" y="2431351"/>
                  </a:lnTo>
                  <a:lnTo>
                    <a:pt x="2933456" y="2470338"/>
                  </a:lnTo>
                  <a:lnTo>
                    <a:pt x="2907479" y="2508752"/>
                  </a:lnTo>
                  <a:lnTo>
                    <a:pt x="2880264" y="2546565"/>
                  </a:lnTo>
                  <a:lnTo>
                    <a:pt x="2851813" y="2583749"/>
                  </a:lnTo>
                  <a:lnTo>
                    <a:pt x="2822125" y="2620276"/>
                  </a:lnTo>
                  <a:lnTo>
                    <a:pt x="2791199" y="2656118"/>
                  </a:lnTo>
                  <a:lnTo>
                    <a:pt x="2759037" y="2691248"/>
                  </a:lnTo>
                  <a:lnTo>
                    <a:pt x="2725637" y="2725637"/>
                  </a:lnTo>
                  <a:lnTo>
                    <a:pt x="2691248" y="2759036"/>
                  </a:lnTo>
                  <a:lnTo>
                    <a:pt x="2656119" y="2791199"/>
                  </a:lnTo>
                  <a:lnTo>
                    <a:pt x="2620276" y="2822124"/>
                  </a:lnTo>
                  <a:lnTo>
                    <a:pt x="2583749" y="2851813"/>
                  </a:lnTo>
                  <a:lnTo>
                    <a:pt x="2546565" y="2880264"/>
                  </a:lnTo>
                  <a:lnTo>
                    <a:pt x="2508752" y="2907479"/>
                  </a:lnTo>
                  <a:lnTo>
                    <a:pt x="2470338" y="2933456"/>
                  </a:lnTo>
                  <a:lnTo>
                    <a:pt x="2431351" y="2958197"/>
                  </a:lnTo>
                  <a:lnTo>
                    <a:pt x="2391819" y="2981700"/>
                  </a:lnTo>
                  <a:lnTo>
                    <a:pt x="2351770" y="3003966"/>
                  </a:lnTo>
                  <a:lnTo>
                    <a:pt x="2311232" y="3024996"/>
                  </a:lnTo>
                  <a:lnTo>
                    <a:pt x="2270233" y="3044788"/>
                  </a:lnTo>
                  <a:lnTo>
                    <a:pt x="2228800" y="3063343"/>
                  </a:lnTo>
                  <a:lnTo>
                    <a:pt x="2186962" y="3080662"/>
                  </a:lnTo>
                  <a:lnTo>
                    <a:pt x="2144747" y="3096743"/>
                  </a:lnTo>
                  <a:lnTo>
                    <a:pt x="2102182" y="3111587"/>
                  </a:lnTo>
                  <a:lnTo>
                    <a:pt x="2059296" y="3125194"/>
                  </a:lnTo>
                  <a:lnTo>
                    <a:pt x="2016116" y="3137564"/>
                  </a:lnTo>
                  <a:lnTo>
                    <a:pt x="1972671" y="3148698"/>
                  </a:lnTo>
                  <a:lnTo>
                    <a:pt x="1928988" y="3158594"/>
                  </a:lnTo>
                  <a:lnTo>
                    <a:pt x="1885096" y="3167253"/>
                  </a:lnTo>
                  <a:lnTo>
                    <a:pt x="1841021" y="3174675"/>
                  </a:lnTo>
                  <a:lnTo>
                    <a:pt x="1796794" y="3180860"/>
                  </a:lnTo>
                  <a:lnTo>
                    <a:pt x="1752440" y="3185808"/>
                  </a:lnTo>
                  <a:lnTo>
                    <a:pt x="1707989" y="3189519"/>
                  </a:lnTo>
                  <a:lnTo>
                    <a:pt x="1663467" y="3191993"/>
                  </a:lnTo>
                  <a:lnTo>
                    <a:pt x="1618904" y="3193230"/>
                  </a:lnTo>
                  <a:lnTo>
                    <a:pt x="1574327" y="3193230"/>
                  </a:lnTo>
                  <a:lnTo>
                    <a:pt x="1529763" y="3191993"/>
                  </a:lnTo>
                  <a:lnTo>
                    <a:pt x="1485242" y="3189519"/>
                  </a:lnTo>
                  <a:lnTo>
                    <a:pt x="1440791" y="3185808"/>
                  </a:lnTo>
                  <a:lnTo>
                    <a:pt x="1396437" y="3180860"/>
                  </a:lnTo>
                  <a:lnTo>
                    <a:pt x="1352209" y="3174675"/>
                  </a:lnTo>
                  <a:lnTo>
                    <a:pt x="1308135" y="3167253"/>
                  </a:lnTo>
                  <a:lnTo>
                    <a:pt x="1264243" y="3158594"/>
                  </a:lnTo>
                  <a:lnTo>
                    <a:pt x="1220560" y="3148698"/>
                  </a:lnTo>
                  <a:lnTo>
                    <a:pt x="1177115" y="3137564"/>
                  </a:lnTo>
                  <a:lnTo>
                    <a:pt x="1133935" y="3125194"/>
                  </a:lnTo>
                  <a:lnTo>
                    <a:pt x="1091049" y="3111587"/>
                  </a:lnTo>
                  <a:lnTo>
                    <a:pt x="1048484" y="3096743"/>
                  </a:lnTo>
                  <a:lnTo>
                    <a:pt x="1006269" y="3080662"/>
                  </a:lnTo>
                  <a:lnTo>
                    <a:pt x="964431" y="3063343"/>
                  </a:lnTo>
                  <a:lnTo>
                    <a:pt x="922998" y="3044788"/>
                  </a:lnTo>
                  <a:lnTo>
                    <a:pt x="881999" y="3024996"/>
                  </a:lnTo>
                  <a:lnTo>
                    <a:pt x="841460" y="3003966"/>
                  </a:lnTo>
                  <a:lnTo>
                    <a:pt x="801411" y="2981700"/>
                  </a:lnTo>
                  <a:lnTo>
                    <a:pt x="761879" y="2958197"/>
                  </a:lnTo>
                  <a:lnTo>
                    <a:pt x="722893" y="2933456"/>
                  </a:lnTo>
                  <a:lnTo>
                    <a:pt x="684479" y="2907479"/>
                  </a:lnTo>
                  <a:lnTo>
                    <a:pt x="646666" y="2880264"/>
                  </a:lnTo>
                  <a:lnTo>
                    <a:pt x="609482" y="2851813"/>
                  </a:lnTo>
                  <a:lnTo>
                    <a:pt x="572954" y="2822124"/>
                  </a:lnTo>
                  <a:lnTo>
                    <a:pt x="537112" y="2791199"/>
                  </a:lnTo>
                  <a:lnTo>
                    <a:pt x="501982" y="2759036"/>
                  </a:lnTo>
                  <a:lnTo>
                    <a:pt x="467594" y="2725637"/>
                  </a:lnTo>
                  <a:lnTo>
                    <a:pt x="434194" y="2691248"/>
                  </a:lnTo>
                  <a:lnTo>
                    <a:pt x="402031" y="2656118"/>
                  </a:lnTo>
                  <a:lnTo>
                    <a:pt x="371106" y="2620276"/>
                  </a:lnTo>
                  <a:lnTo>
                    <a:pt x="341417" y="2583749"/>
                  </a:lnTo>
                  <a:lnTo>
                    <a:pt x="312966" y="2546565"/>
                  </a:lnTo>
                  <a:lnTo>
                    <a:pt x="285751" y="2508752"/>
                  </a:lnTo>
                  <a:lnTo>
                    <a:pt x="259774" y="2470338"/>
                  </a:lnTo>
                  <a:lnTo>
                    <a:pt x="235034" y="2431351"/>
                  </a:lnTo>
                  <a:lnTo>
                    <a:pt x="211530" y="2391819"/>
                  </a:lnTo>
                  <a:lnTo>
                    <a:pt x="189264" y="2351770"/>
                  </a:lnTo>
                  <a:lnTo>
                    <a:pt x="168234" y="2311232"/>
                  </a:lnTo>
                  <a:lnTo>
                    <a:pt x="148442" y="2270232"/>
                  </a:lnTo>
                  <a:lnTo>
                    <a:pt x="129887" y="2228800"/>
                  </a:lnTo>
                  <a:lnTo>
                    <a:pt x="112568" y="2186962"/>
                  </a:lnTo>
                  <a:lnTo>
                    <a:pt x="96487" y="2144746"/>
                  </a:lnTo>
                  <a:lnTo>
                    <a:pt x="81643" y="2102181"/>
                  </a:lnTo>
                  <a:lnTo>
                    <a:pt x="68036" y="2059295"/>
                  </a:lnTo>
                  <a:lnTo>
                    <a:pt x="55665" y="2016116"/>
                  </a:lnTo>
                  <a:lnTo>
                    <a:pt x="44532" y="1972670"/>
                  </a:lnTo>
                  <a:lnTo>
                    <a:pt x="34636" y="1928988"/>
                  </a:lnTo>
                  <a:lnTo>
                    <a:pt x="25977" y="1885095"/>
                  </a:lnTo>
                  <a:lnTo>
                    <a:pt x="18555" y="1841021"/>
                  </a:lnTo>
                  <a:lnTo>
                    <a:pt x="12370" y="1796793"/>
                  </a:lnTo>
                  <a:lnTo>
                    <a:pt x="7422" y="1752440"/>
                  </a:lnTo>
                  <a:lnTo>
                    <a:pt x="3711" y="1707988"/>
                  </a:lnTo>
                  <a:lnTo>
                    <a:pt x="1237" y="1663467"/>
                  </a:lnTo>
                  <a:lnTo>
                    <a:pt x="0" y="1618903"/>
                  </a:lnTo>
                  <a:lnTo>
                    <a:pt x="0" y="1574326"/>
                  </a:lnTo>
                  <a:lnTo>
                    <a:pt x="1237" y="1529763"/>
                  </a:lnTo>
                  <a:lnTo>
                    <a:pt x="3711" y="1485242"/>
                  </a:lnTo>
                  <a:lnTo>
                    <a:pt x="7422" y="1440790"/>
                  </a:lnTo>
                  <a:lnTo>
                    <a:pt x="12370" y="1396436"/>
                  </a:lnTo>
                  <a:lnTo>
                    <a:pt x="18555" y="1352209"/>
                  </a:lnTo>
                  <a:lnTo>
                    <a:pt x="25977" y="1308134"/>
                  </a:lnTo>
                  <a:lnTo>
                    <a:pt x="34636" y="1264242"/>
                  </a:lnTo>
                  <a:lnTo>
                    <a:pt x="44532" y="1220559"/>
                  </a:lnTo>
                  <a:lnTo>
                    <a:pt x="55665" y="1177114"/>
                  </a:lnTo>
                  <a:lnTo>
                    <a:pt x="68036" y="1133934"/>
                  </a:lnTo>
                  <a:lnTo>
                    <a:pt x="81643" y="1091048"/>
                  </a:lnTo>
                  <a:lnTo>
                    <a:pt x="96487" y="1048483"/>
                  </a:lnTo>
                  <a:lnTo>
                    <a:pt x="112568" y="1006268"/>
                  </a:lnTo>
                  <a:lnTo>
                    <a:pt x="129887" y="964430"/>
                  </a:lnTo>
                  <a:lnTo>
                    <a:pt x="148442" y="922997"/>
                  </a:lnTo>
                  <a:lnTo>
                    <a:pt x="168234" y="881998"/>
                  </a:lnTo>
                  <a:lnTo>
                    <a:pt x="189264" y="841460"/>
                  </a:lnTo>
                  <a:lnTo>
                    <a:pt x="211530" y="801411"/>
                  </a:lnTo>
                  <a:lnTo>
                    <a:pt x="235034" y="761879"/>
                  </a:lnTo>
                  <a:lnTo>
                    <a:pt x="259774" y="722892"/>
                  </a:lnTo>
                  <a:lnTo>
                    <a:pt x="285751" y="684478"/>
                  </a:lnTo>
                  <a:lnTo>
                    <a:pt x="312966" y="646665"/>
                  </a:lnTo>
                  <a:lnTo>
                    <a:pt x="341417" y="609481"/>
                  </a:lnTo>
                  <a:lnTo>
                    <a:pt x="371106" y="572954"/>
                  </a:lnTo>
                  <a:lnTo>
                    <a:pt x="402031" y="537111"/>
                  </a:lnTo>
                  <a:lnTo>
                    <a:pt x="434194" y="501982"/>
                  </a:lnTo>
                  <a:lnTo>
                    <a:pt x="467594" y="467593"/>
                  </a:lnTo>
                  <a:lnTo>
                    <a:pt x="501982" y="434193"/>
                  </a:lnTo>
                  <a:lnTo>
                    <a:pt x="537112" y="402031"/>
                  </a:lnTo>
                  <a:lnTo>
                    <a:pt x="572954" y="371105"/>
                  </a:lnTo>
                  <a:lnTo>
                    <a:pt x="609482" y="341417"/>
                  </a:lnTo>
                  <a:lnTo>
                    <a:pt x="646666" y="312965"/>
                  </a:lnTo>
                  <a:lnTo>
                    <a:pt x="684479" y="285751"/>
                  </a:lnTo>
                  <a:lnTo>
                    <a:pt x="722893" y="259774"/>
                  </a:lnTo>
                  <a:lnTo>
                    <a:pt x="761879" y="235033"/>
                  </a:lnTo>
                  <a:lnTo>
                    <a:pt x="801411" y="211530"/>
                  </a:lnTo>
                  <a:lnTo>
                    <a:pt x="841460" y="189263"/>
                  </a:lnTo>
                  <a:lnTo>
                    <a:pt x="881999" y="168234"/>
                  </a:lnTo>
                  <a:lnTo>
                    <a:pt x="922998" y="148442"/>
                  </a:lnTo>
                  <a:lnTo>
                    <a:pt x="964431" y="129887"/>
                  </a:lnTo>
                  <a:lnTo>
                    <a:pt x="1006269" y="112568"/>
                  </a:lnTo>
                  <a:lnTo>
                    <a:pt x="1048484" y="96487"/>
                  </a:lnTo>
                  <a:lnTo>
                    <a:pt x="1091049" y="81643"/>
                  </a:lnTo>
                  <a:lnTo>
                    <a:pt x="1133935" y="68036"/>
                  </a:lnTo>
                  <a:lnTo>
                    <a:pt x="1177115" y="55665"/>
                  </a:lnTo>
                  <a:lnTo>
                    <a:pt x="1220560" y="44532"/>
                  </a:lnTo>
                  <a:lnTo>
                    <a:pt x="1264243" y="34636"/>
                  </a:lnTo>
                  <a:lnTo>
                    <a:pt x="1308135" y="25977"/>
                  </a:lnTo>
                  <a:lnTo>
                    <a:pt x="1352209" y="18555"/>
                  </a:lnTo>
                  <a:lnTo>
                    <a:pt x="1396437" y="12370"/>
                  </a:lnTo>
                  <a:lnTo>
                    <a:pt x="1440791" y="7422"/>
                  </a:lnTo>
                  <a:lnTo>
                    <a:pt x="1485242" y="3711"/>
                  </a:lnTo>
                  <a:lnTo>
                    <a:pt x="1529763" y="1237"/>
                  </a:lnTo>
                  <a:lnTo>
                    <a:pt x="1574327" y="0"/>
                  </a:lnTo>
                  <a:lnTo>
                    <a:pt x="1618904" y="0"/>
                  </a:lnTo>
                  <a:lnTo>
                    <a:pt x="1663467" y="1237"/>
                  </a:lnTo>
                  <a:lnTo>
                    <a:pt x="1707989" y="3711"/>
                  </a:lnTo>
                  <a:lnTo>
                    <a:pt x="1752440" y="7422"/>
                  </a:lnTo>
                  <a:lnTo>
                    <a:pt x="1796794" y="12370"/>
                  </a:lnTo>
                  <a:lnTo>
                    <a:pt x="1841021" y="18555"/>
                  </a:lnTo>
                  <a:lnTo>
                    <a:pt x="1885096" y="25977"/>
                  </a:lnTo>
                  <a:lnTo>
                    <a:pt x="1928988" y="34636"/>
                  </a:lnTo>
                  <a:lnTo>
                    <a:pt x="1972671" y="44532"/>
                  </a:lnTo>
                  <a:lnTo>
                    <a:pt x="2016116" y="55665"/>
                  </a:lnTo>
                  <a:lnTo>
                    <a:pt x="2059296" y="68036"/>
                  </a:lnTo>
                  <a:lnTo>
                    <a:pt x="2102182" y="81643"/>
                  </a:lnTo>
                  <a:lnTo>
                    <a:pt x="2144747" y="96487"/>
                  </a:lnTo>
                  <a:lnTo>
                    <a:pt x="2186962" y="112568"/>
                  </a:lnTo>
                  <a:lnTo>
                    <a:pt x="2228800" y="129887"/>
                  </a:lnTo>
                  <a:lnTo>
                    <a:pt x="2270233" y="148442"/>
                  </a:lnTo>
                  <a:lnTo>
                    <a:pt x="2311232" y="168234"/>
                  </a:lnTo>
                  <a:lnTo>
                    <a:pt x="2351770" y="189263"/>
                  </a:lnTo>
                  <a:lnTo>
                    <a:pt x="2391819" y="211530"/>
                  </a:lnTo>
                  <a:lnTo>
                    <a:pt x="2431351" y="235033"/>
                  </a:lnTo>
                  <a:lnTo>
                    <a:pt x="2470338" y="259774"/>
                  </a:lnTo>
                  <a:lnTo>
                    <a:pt x="2508752" y="285751"/>
                  </a:lnTo>
                  <a:lnTo>
                    <a:pt x="2546565" y="312965"/>
                  </a:lnTo>
                  <a:lnTo>
                    <a:pt x="2583749" y="341417"/>
                  </a:lnTo>
                  <a:lnTo>
                    <a:pt x="2620276" y="371105"/>
                  </a:lnTo>
                  <a:lnTo>
                    <a:pt x="2656119" y="402031"/>
                  </a:lnTo>
                  <a:lnTo>
                    <a:pt x="2691248" y="434193"/>
                  </a:lnTo>
                  <a:lnTo>
                    <a:pt x="2725637" y="467593"/>
                  </a:lnTo>
                  <a:close/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341280" y="2450187"/>
              <a:ext cx="2845790" cy="2845791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13613159" y="6008484"/>
            <a:ext cx="2563495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fr-FR" sz="3300" dirty="0" err="1">
                <a:solidFill>
                  <a:srgbClr val="17967D"/>
                </a:solidFill>
                <a:latin typeface="Trebuchet MS"/>
                <a:cs typeface="Trebuchet MS"/>
              </a:rPr>
              <a:t>Weal</a:t>
            </a:r>
            <a:r>
              <a:rPr lang="fr-FR" sz="3300" dirty="0" smtClean="0">
                <a:latin typeface="Trebuchet MS"/>
                <a:cs typeface="Trebuchet MS"/>
              </a:rPr>
              <a:t> </a:t>
            </a:r>
            <a:r>
              <a:rPr lang="fr-FR" sz="3300" dirty="0" err="1">
                <a:solidFill>
                  <a:srgbClr val="17967D"/>
                </a:solidFill>
                <a:latin typeface="Trebuchet MS"/>
                <a:cs typeface="Trebuchet MS"/>
              </a:rPr>
              <a:t>Talbi</a:t>
            </a:r>
            <a:endParaRPr sz="3300" dirty="0">
              <a:solidFill>
                <a:srgbClr val="17967D"/>
              </a:solidFill>
              <a:latin typeface="Trebuchet MS"/>
              <a:cs typeface="Trebuchet MS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16479656" y="6350605"/>
            <a:ext cx="3214370" cy="3214370"/>
            <a:chOff x="16479656" y="6350605"/>
            <a:chExt cx="3214370" cy="3214370"/>
          </a:xfrm>
        </p:grpSpPr>
        <p:sp>
          <p:nvSpPr>
            <p:cNvPr id="21" name="object 21"/>
            <p:cNvSpPr/>
            <p:nvPr/>
          </p:nvSpPr>
          <p:spPr>
            <a:xfrm>
              <a:off x="16490127" y="6361076"/>
              <a:ext cx="3193415" cy="3193415"/>
            </a:xfrm>
            <a:custGeom>
              <a:avLst/>
              <a:gdLst/>
              <a:ahLst/>
              <a:cxnLst/>
              <a:rect l="l" t="t" r="r" b="b"/>
              <a:pathLst>
                <a:path w="3193415" h="3193415">
                  <a:moveTo>
                    <a:pt x="2725637" y="467594"/>
                  </a:moveTo>
                  <a:lnTo>
                    <a:pt x="2759036" y="501982"/>
                  </a:lnTo>
                  <a:lnTo>
                    <a:pt x="2791199" y="537112"/>
                  </a:lnTo>
                  <a:lnTo>
                    <a:pt x="2822124" y="572954"/>
                  </a:lnTo>
                  <a:lnTo>
                    <a:pt x="2851813" y="609481"/>
                  </a:lnTo>
                  <a:lnTo>
                    <a:pt x="2880264" y="646665"/>
                  </a:lnTo>
                  <a:lnTo>
                    <a:pt x="2907479" y="684478"/>
                  </a:lnTo>
                  <a:lnTo>
                    <a:pt x="2933456" y="722892"/>
                  </a:lnTo>
                  <a:lnTo>
                    <a:pt x="2958197" y="761879"/>
                  </a:lnTo>
                  <a:lnTo>
                    <a:pt x="2981700" y="801411"/>
                  </a:lnTo>
                  <a:lnTo>
                    <a:pt x="3003966" y="841460"/>
                  </a:lnTo>
                  <a:lnTo>
                    <a:pt x="3024996" y="881998"/>
                  </a:lnTo>
                  <a:lnTo>
                    <a:pt x="3044788" y="922998"/>
                  </a:lnTo>
                  <a:lnTo>
                    <a:pt x="3063343" y="964430"/>
                  </a:lnTo>
                  <a:lnTo>
                    <a:pt x="3080662" y="1006268"/>
                  </a:lnTo>
                  <a:lnTo>
                    <a:pt x="3096743" y="1048484"/>
                  </a:lnTo>
                  <a:lnTo>
                    <a:pt x="3111587" y="1091048"/>
                  </a:lnTo>
                  <a:lnTo>
                    <a:pt x="3125194" y="1133935"/>
                  </a:lnTo>
                  <a:lnTo>
                    <a:pt x="3137564" y="1177114"/>
                  </a:lnTo>
                  <a:lnTo>
                    <a:pt x="3148698" y="1220560"/>
                  </a:lnTo>
                  <a:lnTo>
                    <a:pt x="3158594" y="1264242"/>
                  </a:lnTo>
                  <a:lnTo>
                    <a:pt x="3167253" y="1308135"/>
                  </a:lnTo>
                  <a:lnTo>
                    <a:pt x="3174675" y="1352209"/>
                  </a:lnTo>
                  <a:lnTo>
                    <a:pt x="3180860" y="1396437"/>
                  </a:lnTo>
                  <a:lnTo>
                    <a:pt x="3185808" y="1440790"/>
                  </a:lnTo>
                  <a:lnTo>
                    <a:pt x="3189519" y="1485242"/>
                  </a:lnTo>
                  <a:lnTo>
                    <a:pt x="3191993" y="1529763"/>
                  </a:lnTo>
                  <a:lnTo>
                    <a:pt x="3193230" y="1574326"/>
                  </a:lnTo>
                  <a:lnTo>
                    <a:pt x="3193230" y="1618904"/>
                  </a:lnTo>
                  <a:lnTo>
                    <a:pt x="3191993" y="1663467"/>
                  </a:lnTo>
                  <a:lnTo>
                    <a:pt x="3189519" y="1707988"/>
                  </a:lnTo>
                  <a:lnTo>
                    <a:pt x="3185808" y="1752440"/>
                  </a:lnTo>
                  <a:lnTo>
                    <a:pt x="3180860" y="1796793"/>
                  </a:lnTo>
                  <a:lnTo>
                    <a:pt x="3174675" y="1841021"/>
                  </a:lnTo>
                  <a:lnTo>
                    <a:pt x="3167253" y="1885095"/>
                  </a:lnTo>
                  <a:lnTo>
                    <a:pt x="3158594" y="1928988"/>
                  </a:lnTo>
                  <a:lnTo>
                    <a:pt x="3148698" y="1972671"/>
                  </a:lnTo>
                  <a:lnTo>
                    <a:pt x="3137564" y="2016116"/>
                  </a:lnTo>
                  <a:lnTo>
                    <a:pt x="3125194" y="2059295"/>
                  </a:lnTo>
                  <a:lnTo>
                    <a:pt x="3111587" y="2102182"/>
                  </a:lnTo>
                  <a:lnTo>
                    <a:pt x="3096743" y="2144746"/>
                  </a:lnTo>
                  <a:lnTo>
                    <a:pt x="3080662" y="2186962"/>
                  </a:lnTo>
                  <a:lnTo>
                    <a:pt x="3063343" y="2228800"/>
                  </a:lnTo>
                  <a:lnTo>
                    <a:pt x="3044788" y="2270232"/>
                  </a:lnTo>
                  <a:lnTo>
                    <a:pt x="3024996" y="2311232"/>
                  </a:lnTo>
                  <a:lnTo>
                    <a:pt x="3003966" y="2351770"/>
                  </a:lnTo>
                  <a:lnTo>
                    <a:pt x="2981700" y="2391819"/>
                  </a:lnTo>
                  <a:lnTo>
                    <a:pt x="2958197" y="2431351"/>
                  </a:lnTo>
                  <a:lnTo>
                    <a:pt x="2933456" y="2470338"/>
                  </a:lnTo>
                  <a:lnTo>
                    <a:pt x="2907479" y="2508752"/>
                  </a:lnTo>
                  <a:lnTo>
                    <a:pt x="2880264" y="2546565"/>
                  </a:lnTo>
                  <a:lnTo>
                    <a:pt x="2851813" y="2583749"/>
                  </a:lnTo>
                  <a:lnTo>
                    <a:pt x="2822124" y="2620276"/>
                  </a:lnTo>
                  <a:lnTo>
                    <a:pt x="2791199" y="2656119"/>
                  </a:lnTo>
                  <a:lnTo>
                    <a:pt x="2759036" y="2691248"/>
                  </a:lnTo>
                  <a:lnTo>
                    <a:pt x="2725637" y="2725637"/>
                  </a:lnTo>
                  <a:lnTo>
                    <a:pt x="2691248" y="2759037"/>
                  </a:lnTo>
                  <a:lnTo>
                    <a:pt x="2656118" y="2791199"/>
                  </a:lnTo>
                  <a:lnTo>
                    <a:pt x="2620276" y="2822125"/>
                  </a:lnTo>
                  <a:lnTo>
                    <a:pt x="2583749" y="2851813"/>
                  </a:lnTo>
                  <a:lnTo>
                    <a:pt x="2546565" y="2880264"/>
                  </a:lnTo>
                  <a:lnTo>
                    <a:pt x="2508752" y="2907479"/>
                  </a:lnTo>
                  <a:lnTo>
                    <a:pt x="2470338" y="2933456"/>
                  </a:lnTo>
                  <a:lnTo>
                    <a:pt x="2431351" y="2958197"/>
                  </a:lnTo>
                  <a:lnTo>
                    <a:pt x="2391819" y="2981700"/>
                  </a:lnTo>
                  <a:lnTo>
                    <a:pt x="2351770" y="3003966"/>
                  </a:lnTo>
                  <a:lnTo>
                    <a:pt x="2311232" y="3024996"/>
                  </a:lnTo>
                  <a:lnTo>
                    <a:pt x="2270232" y="3044788"/>
                  </a:lnTo>
                  <a:lnTo>
                    <a:pt x="2228800" y="3063343"/>
                  </a:lnTo>
                  <a:lnTo>
                    <a:pt x="2186962" y="3080662"/>
                  </a:lnTo>
                  <a:lnTo>
                    <a:pt x="2144746" y="3096743"/>
                  </a:lnTo>
                  <a:lnTo>
                    <a:pt x="2102182" y="3111587"/>
                  </a:lnTo>
                  <a:lnTo>
                    <a:pt x="2059295" y="3125194"/>
                  </a:lnTo>
                  <a:lnTo>
                    <a:pt x="2016116" y="3137565"/>
                  </a:lnTo>
                  <a:lnTo>
                    <a:pt x="1972671" y="3148698"/>
                  </a:lnTo>
                  <a:lnTo>
                    <a:pt x="1928988" y="3158594"/>
                  </a:lnTo>
                  <a:lnTo>
                    <a:pt x="1885095" y="3167253"/>
                  </a:lnTo>
                  <a:lnTo>
                    <a:pt x="1841021" y="3174675"/>
                  </a:lnTo>
                  <a:lnTo>
                    <a:pt x="1796793" y="3180860"/>
                  </a:lnTo>
                  <a:lnTo>
                    <a:pt x="1752440" y="3185808"/>
                  </a:lnTo>
                  <a:lnTo>
                    <a:pt x="1707988" y="3189519"/>
                  </a:lnTo>
                  <a:lnTo>
                    <a:pt x="1663467" y="3191993"/>
                  </a:lnTo>
                  <a:lnTo>
                    <a:pt x="1618904" y="3193230"/>
                  </a:lnTo>
                  <a:lnTo>
                    <a:pt x="1574327" y="3193230"/>
                  </a:lnTo>
                  <a:lnTo>
                    <a:pt x="1529763" y="3191993"/>
                  </a:lnTo>
                  <a:lnTo>
                    <a:pt x="1485242" y="3189519"/>
                  </a:lnTo>
                  <a:lnTo>
                    <a:pt x="1440791" y="3185808"/>
                  </a:lnTo>
                  <a:lnTo>
                    <a:pt x="1396437" y="3180860"/>
                  </a:lnTo>
                  <a:lnTo>
                    <a:pt x="1352209" y="3174675"/>
                  </a:lnTo>
                  <a:lnTo>
                    <a:pt x="1308135" y="3167253"/>
                  </a:lnTo>
                  <a:lnTo>
                    <a:pt x="1264243" y="3158594"/>
                  </a:lnTo>
                  <a:lnTo>
                    <a:pt x="1220560" y="3148698"/>
                  </a:lnTo>
                  <a:lnTo>
                    <a:pt x="1177115" y="3137565"/>
                  </a:lnTo>
                  <a:lnTo>
                    <a:pt x="1133935" y="3125194"/>
                  </a:lnTo>
                  <a:lnTo>
                    <a:pt x="1091049" y="3111587"/>
                  </a:lnTo>
                  <a:lnTo>
                    <a:pt x="1048484" y="3096743"/>
                  </a:lnTo>
                  <a:lnTo>
                    <a:pt x="1006269" y="3080662"/>
                  </a:lnTo>
                  <a:lnTo>
                    <a:pt x="964431" y="3063343"/>
                  </a:lnTo>
                  <a:lnTo>
                    <a:pt x="922998" y="3044788"/>
                  </a:lnTo>
                  <a:lnTo>
                    <a:pt x="881999" y="3024996"/>
                  </a:lnTo>
                  <a:lnTo>
                    <a:pt x="841460" y="3003966"/>
                  </a:lnTo>
                  <a:lnTo>
                    <a:pt x="801411" y="2981700"/>
                  </a:lnTo>
                  <a:lnTo>
                    <a:pt x="761879" y="2958197"/>
                  </a:lnTo>
                  <a:lnTo>
                    <a:pt x="722892" y="2933456"/>
                  </a:lnTo>
                  <a:lnTo>
                    <a:pt x="684479" y="2907479"/>
                  </a:lnTo>
                  <a:lnTo>
                    <a:pt x="646666" y="2880264"/>
                  </a:lnTo>
                  <a:lnTo>
                    <a:pt x="609482" y="2851813"/>
                  </a:lnTo>
                  <a:lnTo>
                    <a:pt x="572954" y="2822125"/>
                  </a:lnTo>
                  <a:lnTo>
                    <a:pt x="537112" y="2791199"/>
                  </a:lnTo>
                  <a:lnTo>
                    <a:pt x="501982" y="2759037"/>
                  </a:lnTo>
                  <a:lnTo>
                    <a:pt x="467594" y="2725637"/>
                  </a:lnTo>
                  <a:lnTo>
                    <a:pt x="434194" y="2691248"/>
                  </a:lnTo>
                  <a:lnTo>
                    <a:pt x="402031" y="2656119"/>
                  </a:lnTo>
                  <a:lnTo>
                    <a:pt x="371106" y="2620276"/>
                  </a:lnTo>
                  <a:lnTo>
                    <a:pt x="341417" y="2583749"/>
                  </a:lnTo>
                  <a:lnTo>
                    <a:pt x="312966" y="2546565"/>
                  </a:lnTo>
                  <a:lnTo>
                    <a:pt x="285751" y="2508752"/>
                  </a:lnTo>
                  <a:lnTo>
                    <a:pt x="259774" y="2470338"/>
                  </a:lnTo>
                  <a:lnTo>
                    <a:pt x="235034" y="2431351"/>
                  </a:lnTo>
                  <a:lnTo>
                    <a:pt x="211530" y="2391819"/>
                  </a:lnTo>
                  <a:lnTo>
                    <a:pt x="189264" y="2351770"/>
                  </a:lnTo>
                  <a:lnTo>
                    <a:pt x="168234" y="2311232"/>
                  </a:lnTo>
                  <a:lnTo>
                    <a:pt x="148442" y="2270232"/>
                  </a:lnTo>
                  <a:lnTo>
                    <a:pt x="129887" y="2228800"/>
                  </a:lnTo>
                  <a:lnTo>
                    <a:pt x="112568" y="2186962"/>
                  </a:lnTo>
                  <a:lnTo>
                    <a:pt x="96487" y="2144746"/>
                  </a:lnTo>
                  <a:lnTo>
                    <a:pt x="81643" y="2102182"/>
                  </a:lnTo>
                  <a:lnTo>
                    <a:pt x="68036" y="2059295"/>
                  </a:lnTo>
                  <a:lnTo>
                    <a:pt x="55665" y="2016116"/>
                  </a:lnTo>
                  <a:lnTo>
                    <a:pt x="44532" y="1972671"/>
                  </a:lnTo>
                  <a:lnTo>
                    <a:pt x="34636" y="1928988"/>
                  </a:lnTo>
                  <a:lnTo>
                    <a:pt x="25977" y="1885095"/>
                  </a:lnTo>
                  <a:lnTo>
                    <a:pt x="18555" y="1841021"/>
                  </a:lnTo>
                  <a:lnTo>
                    <a:pt x="12370" y="1796793"/>
                  </a:lnTo>
                  <a:lnTo>
                    <a:pt x="7422" y="1752440"/>
                  </a:lnTo>
                  <a:lnTo>
                    <a:pt x="3711" y="1707988"/>
                  </a:lnTo>
                  <a:lnTo>
                    <a:pt x="1237" y="1663467"/>
                  </a:lnTo>
                  <a:lnTo>
                    <a:pt x="0" y="1618904"/>
                  </a:lnTo>
                  <a:lnTo>
                    <a:pt x="0" y="1574326"/>
                  </a:lnTo>
                  <a:lnTo>
                    <a:pt x="1237" y="1529763"/>
                  </a:lnTo>
                  <a:lnTo>
                    <a:pt x="3711" y="1485242"/>
                  </a:lnTo>
                  <a:lnTo>
                    <a:pt x="7422" y="1440790"/>
                  </a:lnTo>
                  <a:lnTo>
                    <a:pt x="12370" y="1396437"/>
                  </a:lnTo>
                  <a:lnTo>
                    <a:pt x="18555" y="1352209"/>
                  </a:lnTo>
                  <a:lnTo>
                    <a:pt x="25977" y="1308135"/>
                  </a:lnTo>
                  <a:lnTo>
                    <a:pt x="34636" y="1264242"/>
                  </a:lnTo>
                  <a:lnTo>
                    <a:pt x="44532" y="1220560"/>
                  </a:lnTo>
                  <a:lnTo>
                    <a:pt x="55665" y="1177114"/>
                  </a:lnTo>
                  <a:lnTo>
                    <a:pt x="68036" y="1133935"/>
                  </a:lnTo>
                  <a:lnTo>
                    <a:pt x="81643" y="1091048"/>
                  </a:lnTo>
                  <a:lnTo>
                    <a:pt x="96487" y="1048484"/>
                  </a:lnTo>
                  <a:lnTo>
                    <a:pt x="112568" y="1006268"/>
                  </a:lnTo>
                  <a:lnTo>
                    <a:pt x="129887" y="964430"/>
                  </a:lnTo>
                  <a:lnTo>
                    <a:pt x="148442" y="922998"/>
                  </a:lnTo>
                  <a:lnTo>
                    <a:pt x="168234" y="881998"/>
                  </a:lnTo>
                  <a:lnTo>
                    <a:pt x="189264" y="841460"/>
                  </a:lnTo>
                  <a:lnTo>
                    <a:pt x="211530" y="801411"/>
                  </a:lnTo>
                  <a:lnTo>
                    <a:pt x="235034" y="761879"/>
                  </a:lnTo>
                  <a:lnTo>
                    <a:pt x="259774" y="722892"/>
                  </a:lnTo>
                  <a:lnTo>
                    <a:pt x="285751" y="684478"/>
                  </a:lnTo>
                  <a:lnTo>
                    <a:pt x="312966" y="646665"/>
                  </a:lnTo>
                  <a:lnTo>
                    <a:pt x="341417" y="609481"/>
                  </a:lnTo>
                  <a:lnTo>
                    <a:pt x="371106" y="572954"/>
                  </a:lnTo>
                  <a:lnTo>
                    <a:pt x="402031" y="537112"/>
                  </a:lnTo>
                  <a:lnTo>
                    <a:pt x="434194" y="501982"/>
                  </a:lnTo>
                  <a:lnTo>
                    <a:pt x="467594" y="467594"/>
                  </a:lnTo>
                  <a:lnTo>
                    <a:pt x="501982" y="434194"/>
                  </a:lnTo>
                  <a:lnTo>
                    <a:pt x="537112" y="402031"/>
                  </a:lnTo>
                  <a:lnTo>
                    <a:pt x="572954" y="371106"/>
                  </a:lnTo>
                  <a:lnTo>
                    <a:pt x="609482" y="341417"/>
                  </a:lnTo>
                  <a:lnTo>
                    <a:pt x="646666" y="312966"/>
                  </a:lnTo>
                  <a:lnTo>
                    <a:pt x="684479" y="285751"/>
                  </a:lnTo>
                  <a:lnTo>
                    <a:pt x="722892" y="259774"/>
                  </a:lnTo>
                  <a:lnTo>
                    <a:pt x="761879" y="235034"/>
                  </a:lnTo>
                  <a:lnTo>
                    <a:pt x="801411" y="211530"/>
                  </a:lnTo>
                  <a:lnTo>
                    <a:pt x="841460" y="189264"/>
                  </a:lnTo>
                  <a:lnTo>
                    <a:pt x="881999" y="168234"/>
                  </a:lnTo>
                  <a:lnTo>
                    <a:pt x="922998" y="148442"/>
                  </a:lnTo>
                  <a:lnTo>
                    <a:pt x="964431" y="129887"/>
                  </a:lnTo>
                  <a:lnTo>
                    <a:pt x="1006269" y="112568"/>
                  </a:lnTo>
                  <a:lnTo>
                    <a:pt x="1048484" y="96487"/>
                  </a:lnTo>
                  <a:lnTo>
                    <a:pt x="1091049" y="81643"/>
                  </a:lnTo>
                  <a:lnTo>
                    <a:pt x="1133935" y="68036"/>
                  </a:lnTo>
                  <a:lnTo>
                    <a:pt x="1177115" y="55665"/>
                  </a:lnTo>
                  <a:lnTo>
                    <a:pt x="1220560" y="44532"/>
                  </a:lnTo>
                  <a:lnTo>
                    <a:pt x="1264243" y="34636"/>
                  </a:lnTo>
                  <a:lnTo>
                    <a:pt x="1308135" y="25977"/>
                  </a:lnTo>
                  <a:lnTo>
                    <a:pt x="1352209" y="18555"/>
                  </a:lnTo>
                  <a:lnTo>
                    <a:pt x="1396437" y="12370"/>
                  </a:lnTo>
                  <a:lnTo>
                    <a:pt x="1440791" y="7422"/>
                  </a:lnTo>
                  <a:lnTo>
                    <a:pt x="1485242" y="3711"/>
                  </a:lnTo>
                  <a:lnTo>
                    <a:pt x="1529763" y="1237"/>
                  </a:lnTo>
                  <a:lnTo>
                    <a:pt x="1574327" y="0"/>
                  </a:lnTo>
                  <a:lnTo>
                    <a:pt x="1618904" y="0"/>
                  </a:lnTo>
                  <a:lnTo>
                    <a:pt x="1663467" y="1237"/>
                  </a:lnTo>
                  <a:lnTo>
                    <a:pt x="1707988" y="3711"/>
                  </a:lnTo>
                  <a:lnTo>
                    <a:pt x="1752440" y="7422"/>
                  </a:lnTo>
                  <a:lnTo>
                    <a:pt x="1796793" y="12370"/>
                  </a:lnTo>
                  <a:lnTo>
                    <a:pt x="1841021" y="18555"/>
                  </a:lnTo>
                  <a:lnTo>
                    <a:pt x="1885095" y="25977"/>
                  </a:lnTo>
                  <a:lnTo>
                    <a:pt x="1928988" y="34636"/>
                  </a:lnTo>
                  <a:lnTo>
                    <a:pt x="1972671" y="44532"/>
                  </a:lnTo>
                  <a:lnTo>
                    <a:pt x="2016116" y="55665"/>
                  </a:lnTo>
                  <a:lnTo>
                    <a:pt x="2059295" y="68036"/>
                  </a:lnTo>
                  <a:lnTo>
                    <a:pt x="2102182" y="81643"/>
                  </a:lnTo>
                  <a:lnTo>
                    <a:pt x="2144746" y="96487"/>
                  </a:lnTo>
                  <a:lnTo>
                    <a:pt x="2186962" y="112568"/>
                  </a:lnTo>
                  <a:lnTo>
                    <a:pt x="2228800" y="129887"/>
                  </a:lnTo>
                  <a:lnTo>
                    <a:pt x="2270232" y="148442"/>
                  </a:lnTo>
                  <a:lnTo>
                    <a:pt x="2311232" y="168234"/>
                  </a:lnTo>
                  <a:lnTo>
                    <a:pt x="2351770" y="189264"/>
                  </a:lnTo>
                  <a:lnTo>
                    <a:pt x="2391819" y="211530"/>
                  </a:lnTo>
                  <a:lnTo>
                    <a:pt x="2431351" y="235034"/>
                  </a:lnTo>
                  <a:lnTo>
                    <a:pt x="2470338" y="259774"/>
                  </a:lnTo>
                  <a:lnTo>
                    <a:pt x="2508752" y="285751"/>
                  </a:lnTo>
                  <a:lnTo>
                    <a:pt x="2546565" y="312966"/>
                  </a:lnTo>
                  <a:lnTo>
                    <a:pt x="2583749" y="341417"/>
                  </a:lnTo>
                  <a:lnTo>
                    <a:pt x="2620276" y="371106"/>
                  </a:lnTo>
                  <a:lnTo>
                    <a:pt x="2656118" y="402031"/>
                  </a:lnTo>
                  <a:lnTo>
                    <a:pt x="2691248" y="434194"/>
                  </a:lnTo>
                  <a:lnTo>
                    <a:pt x="2725637" y="467594"/>
                  </a:lnTo>
                  <a:close/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663956" y="6534905"/>
              <a:ext cx="2845790" cy="2845790"/>
            </a:xfrm>
            <a:prstGeom prst="rect">
              <a:avLst/>
            </a:prstGeom>
          </p:spPr>
        </p:pic>
      </p:grpSp>
      <p:pic>
        <p:nvPicPr>
          <p:cNvPr id="23" name="object 2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354556" y="238736"/>
            <a:ext cx="2379340" cy="2198886"/>
          </a:xfrm>
          <a:prstGeom prst="rect">
            <a:avLst/>
          </a:prstGeom>
        </p:spPr>
      </p:pic>
      <p:grpSp>
        <p:nvGrpSpPr>
          <p:cNvPr id="27" name="object 27"/>
          <p:cNvGrpSpPr/>
          <p:nvPr/>
        </p:nvGrpSpPr>
        <p:grpSpPr>
          <a:xfrm>
            <a:off x="19212569" y="10558355"/>
            <a:ext cx="594360" cy="750570"/>
            <a:chOff x="19212569" y="10558355"/>
            <a:chExt cx="594360" cy="750570"/>
          </a:xfrm>
        </p:grpSpPr>
        <p:pic>
          <p:nvPicPr>
            <p:cNvPr id="28" name="object 2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212569" y="10558355"/>
              <a:ext cx="594353" cy="750201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19243984" y="10568827"/>
              <a:ext cx="532130" cy="690245"/>
            </a:xfrm>
            <a:custGeom>
              <a:avLst/>
              <a:gdLst/>
              <a:ahLst/>
              <a:cxnLst/>
              <a:rect l="l" t="t" r="r" b="b"/>
              <a:pathLst>
                <a:path w="532130" h="690245">
                  <a:moveTo>
                    <a:pt x="265764" y="689868"/>
                  </a:moveTo>
                  <a:lnTo>
                    <a:pt x="222656" y="685353"/>
                  </a:lnTo>
                  <a:lnTo>
                    <a:pt x="181762" y="672283"/>
                  </a:lnTo>
                  <a:lnTo>
                    <a:pt x="143630" y="651367"/>
                  </a:lnTo>
                  <a:lnTo>
                    <a:pt x="108807" y="623315"/>
                  </a:lnTo>
                  <a:lnTo>
                    <a:pt x="77840" y="588839"/>
                  </a:lnTo>
                  <a:lnTo>
                    <a:pt x="51277" y="548647"/>
                  </a:lnTo>
                  <a:lnTo>
                    <a:pt x="29664" y="503451"/>
                  </a:lnTo>
                  <a:lnTo>
                    <a:pt x="13548" y="453959"/>
                  </a:lnTo>
                  <a:lnTo>
                    <a:pt x="3478" y="400884"/>
                  </a:lnTo>
                  <a:lnTo>
                    <a:pt x="0" y="344933"/>
                  </a:lnTo>
                  <a:lnTo>
                    <a:pt x="3478" y="288983"/>
                  </a:lnTo>
                  <a:lnTo>
                    <a:pt x="13548" y="235908"/>
                  </a:lnTo>
                  <a:lnTo>
                    <a:pt x="29664" y="186416"/>
                  </a:lnTo>
                  <a:lnTo>
                    <a:pt x="51277" y="141220"/>
                  </a:lnTo>
                  <a:lnTo>
                    <a:pt x="77840" y="101028"/>
                  </a:lnTo>
                  <a:lnTo>
                    <a:pt x="108807" y="66552"/>
                  </a:lnTo>
                  <a:lnTo>
                    <a:pt x="143630" y="38500"/>
                  </a:lnTo>
                  <a:lnTo>
                    <a:pt x="181762" y="17584"/>
                  </a:lnTo>
                  <a:lnTo>
                    <a:pt x="222656" y="4514"/>
                  </a:lnTo>
                  <a:lnTo>
                    <a:pt x="265764" y="0"/>
                  </a:lnTo>
                  <a:lnTo>
                    <a:pt x="307589" y="4296"/>
                  </a:lnTo>
                  <a:lnTo>
                    <a:pt x="348008" y="16932"/>
                  </a:lnTo>
                  <a:lnTo>
                    <a:pt x="386306" y="37521"/>
                  </a:lnTo>
                  <a:lnTo>
                    <a:pt x="421771" y="65681"/>
                  </a:lnTo>
                  <a:lnTo>
                    <a:pt x="453688" y="101029"/>
                  </a:lnTo>
                  <a:lnTo>
                    <a:pt x="480921" y="142452"/>
                  </a:lnTo>
                  <a:lnTo>
                    <a:pt x="502618" y="188481"/>
                  </a:lnTo>
                  <a:lnTo>
                    <a:pt x="518481" y="238189"/>
                  </a:lnTo>
                  <a:lnTo>
                    <a:pt x="528216" y="290648"/>
                  </a:lnTo>
                  <a:lnTo>
                    <a:pt x="531527" y="344933"/>
                  </a:lnTo>
                  <a:lnTo>
                    <a:pt x="528048" y="400884"/>
                  </a:lnTo>
                  <a:lnTo>
                    <a:pt x="517978" y="453959"/>
                  </a:lnTo>
                  <a:lnTo>
                    <a:pt x="501863" y="503451"/>
                  </a:lnTo>
                  <a:lnTo>
                    <a:pt x="480250" y="548647"/>
                  </a:lnTo>
                  <a:lnTo>
                    <a:pt x="453686" y="588839"/>
                  </a:lnTo>
                  <a:lnTo>
                    <a:pt x="422720" y="623315"/>
                  </a:lnTo>
                  <a:lnTo>
                    <a:pt x="387897" y="651367"/>
                  </a:lnTo>
                  <a:lnTo>
                    <a:pt x="349765" y="672283"/>
                  </a:lnTo>
                  <a:lnTo>
                    <a:pt x="308872" y="685353"/>
                  </a:lnTo>
                  <a:lnTo>
                    <a:pt x="265764" y="689868"/>
                  </a:lnTo>
                  <a:close/>
                </a:path>
              </a:pathLst>
            </a:custGeom>
            <a:solidFill>
              <a:srgbClr val="14405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18963470" y="10552764"/>
            <a:ext cx="639892" cy="527067"/>
          </a:xfrm>
          <a:prstGeom prst="rect">
            <a:avLst/>
          </a:prstGeom>
        </p:spPr>
        <p:txBody>
          <a:bodyPr vert="horz" wrap="square" lIns="0" tIns="125730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755"/>
              </a:spcBef>
            </a:pPr>
            <a:r>
              <a:rPr sz="2600" spc="45" dirty="0" smtClean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endParaRPr sz="2600" dirty="0">
              <a:latin typeface="Tahoma"/>
              <a:cs typeface="Tahoma"/>
            </a:endParaRPr>
          </a:p>
        </p:txBody>
      </p:sp>
      <p:sp>
        <p:nvSpPr>
          <p:cNvPr id="31" name="Titre 30"/>
          <p:cNvSpPr>
            <a:spLocks noGrp="1"/>
          </p:cNvSpPr>
          <p:nvPr>
            <p:ph type="title"/>
          </p:nvPr>
        </p:nvSpPr>
        <p:spPr>
          <a:xfrm>
            <a:off x="1214485" y="531034"/>
            <a:ext cx="7666825" cy="1030604"/>
          </a:xfrm>
        </p:spPr>
        <p:txBody>
          <a:bodyPr/>
          <a:lstStyle/>
          <a:p>
            <a:r>
              <a:rPr lang="fr-FR" dirty="0" smtClean="0"/>
              <a:t>Our Team</a:t>
            </a:r>
            <a:endParaRPr lang="fr-FR" dirty="0"/>
          </a:p>
        </p:txBody>
      </p:sp>
      <p:sp>
        <p:nvSpPr>
          <p:cNvPr id="32" name="ZoneTexte 31"/>
          <p:cNvSpPr txBox="1"/>
          <p:nvPr/>
        </p:nvSpPr>
        <p:spPr>
          <a:xfrm>
            <a:off x="16663956" y="9943245"/>
            <a:ext cx="320040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300" dirty="0">
                <a:solidFill>
                  <a:srgbClr val="17967D"/>
                </a:solidFill>
                <a:latin typeface="Trebuchet MS"/>
                <a:cs typeface="Trebuchet MS"/>
              </a:rPr>
              <a:t>Anis</a:t>
            </a:r>
            <a:r>
              <a:rPr lang="fr-FR" dirty="0" smtClean="0"/>
              <a:t> </a:t>
            </a:r>
            <a:r>
              <a:rPr lang="fr-FR" sz="3300" dirty="0" err="1">
                <a:solidFill>
                  <a:srgbClr val="17967D"/>
                </a:solidFill>
                <a:latin typeface="Trebuchet MS"/>
                <a:cs typeface="Trebuchet MS"/>
              </a:rPr>
              <a:t>Nasri</a:t>
            </a:r>
            <a:endParaRPr lang="fr-FR" sz="3300" dirty="0">
              <a:solidFill>
                <a:srgbClr val="17967D"/>
              </a:solidFill>
              <a:latin typeface="Trebuchet MS"/>
              <a:cs typeface="Trebuchet MS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1060450" y="2106294"/>
            <a:ext cx="3214370" cy="3214370"/>
            <a:chOff x="1186606" y="2297273"/>
            <a:chExt cx="3214370" cy="3214370"/>
          </a:xfrm>
        </p:grpSpPr>
        <p:sp>
          <p:nvSpPr>
            <p:cNvPr id="25" name="object 25"/>
            <p:cNvSpPr/>
            <p:nvPr/>
          </p:nvSpPr>
          <p:spPr>
            <a:xfrm>
              <a:off x="1197077" y="2307744"/>
              <a:ext cx="3193415" cy="3193415"/>
            </a:xfrm>
            <a:custGeom>
              <a:avLst/>
              <a:gdLst/>
              <a:ahLst/>
              <a:cxnLst/>
              <a:rect l="l" t="t" r="r" b="b"/>
              <a:pathLst>
                <a:path w="3193415" h="3193415">
                  <a:moveTo>
                    <a:pt x="2725637" y="467593"/>
                  </a:moveTo>
                  <a:lnTo>
                    <a:pt x="2759036" y="501982"/>
                  </a:lnTo>
                  <a:lnTo>
                    <a:pt x="2791199" y="537111"/>
                  </a:lnTo>
                  <a:lnTo>
                    <a:pt x="2822124" y="572954"/>
                  </a:lnTo>
                  <a:lnTo>
                    <a:pt x="2851813" y="609481"/>
                  </a:lnTo>
                  <a:lnTo>
                    <a:pt x="2880264" y="646665"/>
                  </a:lnTo>
                  <a:lnTo>
                    <a:pt x="2907479" y="684478"/>
                  </a:lnTo>
                  <a:lnTo>
                    <a:pt x="2933456" y="722892"/>
                  </a:lnTo>
                  <a:lnTo>
                    <a:pt x="2958197" y="761879"/>
                  </a:lnTo>
                  <a:lnTo>
                    <a:pt x="2981700" y="801411"/>
                  </a:lnTo>
                  <a:lnTo>
                    <a:pt x="3003966" y="841460"/>
                  </a:lnTo>
                  <a:lnTo>
                    <a:pt x="3024996" y="881998"/>
                  </a:lnTo>
                  <a:lnTo>
                    <a:pt x="3044788" y="922998"/>
                  </a:lnTo>
                  <a:lnTo>
                    <a:pt x="3063343" y="964430"/>
                  </a:lnTo>
                  <a:lnTo>
                    <a:pt x="3080662" y="1006268"/>
                  </a:lnTo>
                  <a:lnTo>
                    <a:pt x="3096743" y="1048484"/>
                  </a:lnTo>
                  <a:lnTo>
                    <a:pt x="3111587" y="1091048"/>
                  </a:lnTo>
                  <a:lnTo>
                    <a:pt x="3125194" y="1133934"/>
                  </a:lnTo>
                  <a:lnTo>
                    <a:pt x="3137564" y="1177114"/>
                  </a:lnTo>
                  <a:lnTo>
                    <a:pt x="3148698" y="1220559"/>
                  </a:lnTo>
                  <a:lnTo>
                    <a:pt x="3158594" y="1264242"/>
                  </a:lnTo>
                  <a:lnTo>
                    <a:pt x="3167253" y="1308135"/>
                  </a:lnTo>
                  <a:lnTo>
                    <a:pt x="3174675" y="1352209"/>
                  </a:lnTo>
                  <a:lnTo>
                    <a:pt x="3180860" y="1396437"/>
                  </a:lnTo>
                  <a:lnTo>
                    <a:pt x="3185808" y="1440790"/>
                  </a:lnTo>
                  <a:lnTo>
                    <a:pt x="3189519" y="1485242"/>
                  </a:lnTo>
                  <a:lnTo>
                    <a:pt x="3191993" y="1529763"/>
                  </a:lnTo>
                  <a:lnTo>
                    <a:pt x="3193230" y="1574326"/>
                  </a:lnTo>
                  <a:lnTo>
                    <a:pt x="3193230" y="1618904"/>
                  </a:lnTo>
                  <a:lnTo>
                    <a:pt x="3191993" y="1663467"/>
                  </a:lnTo>
                  <a:lnTo>
                    <a:pt x="3189519" y="1707988"/>
                  </a:lnTo>
                  <a:lnTo>
                    <a:pt x="3185808" y="1752440"/>
                  </a:lnTo>
                  <a:lnTo>
                    <a:pt x="3180860" y="1796793"/>
                  </a:lnTo>
                  <a:lnTo>
                    <a:pt x="3174675" y="1841021"/>
                  </a:lnTo>
                  <a:lnTo>
                    <a:pt x="3167253" y="1885095"/>
                  </a:lnTo>
                  <a:lnTo>
                    <a:pt x="3158594" y="1928988"/>
                  </a:lnTo>
                  <a:lnTo>
                    <a:pt x="3148698" y="1972670"/>
                  </a:lnTo>
                  <a:lnTo>
                    <a:pt x="3137564" y="2016116"/>
                  </a:lnTo>
                  <a:lnTo>
                    <a:pt x="3125194" y="2059295"/>
                  </a:lnTo>
                  <a:lnTo>
                    <a:pt x="3111587" y="2102182"/>
                  </a:lnTo>
                  <a:lnTo>
                    <a:pt x="3096743" y="2144746"/>
                  </a:lnTo>
                  <a:lnTo>
                    <a:pt x="3080662" y="2186962"/>
                  </a:lnTo>
                  <a:lnTo>
                    <a:pt x="3063343" y="2228800"/>
                  </a:lnTo>
                  <a:lnTo>
                    <a:pt x="3044788" y="2270232"/>
                  </a:lnTo>
                  <a:lnTo>
                    <a:pt x="3024996" y="2311232"/>
                  </a:lnTo>
                  <a:lnTo>
                    <a:pt x="3003966" y="2351770"/>
                  </a:lnTo>
                  <a:lnTo>
                    <a:pt x="2981700" y="2391819"/>
                  </a:lnTo>
                  <a:lnTo>
                    <a:pt x="2958197" y="2431351"/>
                  </a:lnTo>
                  <a:lnTo>
                    <a:pt x="2933456" y="2470338"/>
                  </a:lnTo>
                  <a:lnTo>
                    <a:pt x="2907479" y="2508752"/>
                  </a:lnTo>
                  <a:lnTo>
                    <a:pt x="2880264" y="2546565"/>
                  </a:lnTo>
                  <a:lnTo>
                    <a:pt x="2851813" y="2583749"/>
                  </a:lnTo>
                  <a:lnTo>
                    <a:pt x="2822124" y="2620276"/>
                  </a:lnTo>
                  <a:lnTo>
                    <a:pt x="2791199" y="2656118"/>
                  </a:lnTo>
                  <a:lnTo>
                    <a:pt x="2759036" y="2691248"/>
                  </a:lnTo>
                  <a:lnTo>
                    <a:pt x="2725637" y="2725637"/>
                  </a:lnTo>
                  <a:lnTo>
                    <a:pt x="2691248" y="2759036"/>
                  </a:lnTo>
                  <a:lnTo>
                    <a:pt x="2656118" y="2791199"/>
                  </a:lnTo>
                  <a:lnTo>
                    <a:pt x="2620276" y="2822124"/>
                  </a:lnTo>
                  <a:lnTo>
                    <a:pt x="2583749" y="2851813"/>
                  </a:lnTo>
                  <a:lnTo>
                    <a:pt x="2546565" y="2880264"/>
                  </a:lnTo>
                  <a:lnTo>
                    <a:pt x="2508752" y="2907479"/>
                  </a:lnTo>
                  <a:lnTo>
                    <a:pt x="2470338" y="2933456"/>
                  </a:lnTo>
                  <a:lnTo>
                    <a:pt x="2431351" y="2958197"/>
                  </a:lnTo>
                  <a:lnTo>
                    <a:pt x="2391819" y="2981700"/>
                  </a:lnTo>
                  <a:lnTo>
                    <a:pt x="2351770" y="3003966"/>
                  </a:lnTo>
                  <a:lnTo>
                    <a:pt x="2311232" y="3024996"/>
                  </a:lnTo>
                  <a:lnTo>
                    <a:pt x="2270232" y="3044788"/>
                  </a:lnTo>
                  <a:lnTo>
                    <a:pt x="2228800" y="3063343"/>
                  </a:lnTo>
                  <a:lnTo>
                    <a:pt x="2186962" y="3080662"/>
                  </a:lnTo>
                  <a:lnTo>
                    <a:pt x="2144746" y="3096743"/>
                  </a:lnTo>
                  <a:lnTo>
                    <a:pt x="2102182" y="3111587"/>
                  </a:lnTo>
                  <a:lnTo>
                    <a:pt x="2059295" y="3125194"/>
                  </a:lnTo>
                  <a:lnTo>
                    <a:pt x="2016116" y="3137565"/>
                  </a:lnTo>
                  <a:lnTo>
                    <a:pt x="1972671" y="3148698"/>
                  </a:lnTo>
                  <a:lnTo>
                    <a:pt x="1928988" y="3158594"/>
                  </a:lnTo>
                  <a:lnTo>
                    <a:pt x="1885095" y="3167253"/>
                  </a:lnTo>
                  <a:lnTo>
                    <a:pt x="1841021" y="3174675"/>
                  </a:lnTo>
                  <a:lnTo>
                    <a:pt x="1796793" y="3180860"/>
                  </a:lnTo>
                  <a:lnTo>
                    <a:pt x="1752440" y="3185808"/>
                  </a:lnTo>
                  <a:lnTo>
                    <a:pt x="1707988" y="3189519"/>
                  </a:lnTo>
                  <a:lnTo>
                    <a:pt x="1663467" y="3191993"/>
                  </a:lnTo>
                  <a:lnTo>
                    <a:pt x="1618904" y="3193230"/>
                  </a:lnTo>
                  <a:lnTo>
                    <a:pt x="1574326" y="3193230"/>
                  </a:lnTo>
                  <a:lnTo>
                    <a:pt x="1529763" y="3191993"/>
                  </a:lnTo>
                  <a:lnTo>
                    <a:pt x="1485242" y="3189519"/>
                  </a:lnTo>
                  <a:lnTo>
                    <a:pt x="1440790" y="3185808"/>
                  </a:lnTo>
                  <a:lnTo>
                    <a:pt x="1396437" y="3180860"/>
                  </a:lnTo>
                  <a:lnTo>
                    <a:pt x="1352209" y="3174675"/>
                  </a:lnTo>
                  <a:lnTo>
                    <a:pt x="1308135" y="3167253"/>
                  </a:lnTo>
                  <a:lnTo>
                    <a:pt x="1264242" y="3158594"/>
                  </a:lnTo>
                  <a:lnTo>
                    <a:pt x="1220559" y="3148698"/>
                  </a:lnTo>
                  <a:lnTo>
                    <a:pt x="1177114" y="3137565"/>
                  </a:lnTo>
                  <a:lnTo>
                    <a:pt x="1133934" y="3125194"/>
                  </a:lnTo>
                  <a:lnTo>
                    <a:pt x="1091048" y="3111587"/>
                  </a:lnTo>
                  <a:lnTo>
                    <a:pt x="1048483" y="3096743"/>
                  </a:lnTo>
                  <a:lnTo>
                    <a:pt x="1006268" y="3080662"/>
                  </a:lnTo>
                  <a:lnTo>
                    <a:pt x="964430" y="3063343"/>
                  </a:lnTo>
                  <a:lnTo>
                    <a:pt x="922997" y="3044788"/>
                  </a:lnTo>
                  <a:lnTo>
                    <a:pt x="881998" y="3024996"/>
                  </a:lnTo>
                  <a:lnTo>
                    <a:pt x="841460" y="3003966"/>
                  </a:lnTo>
                  <a:lnTo>
                    <a:pt x="801411" y="2981700"/>
                  </a:lnTo>
                  <a:lnTo>
                    <a:pt x="761879" y="2958197"/>
                  </a:lnTo>
                  <a:lnTo>
                    <a:pt x="722892" y="2933456"/>
                  </a:lnTo>
                  <a:lnTo>
                    <a:pt x="684478" y="2907479"/>
                  </a:lnTo>
                  <a:lnTo>
                    <a:pt x="646665" y="2880264"/>
                  </a:lnTo>
                  <a:lnTo>
                    <a:pt x="609481" y="2851813"/>
                  </a:lnTo>
                  <a:lnTo>
                    <a:pt x="572954" y="2822124"/>
                  </a:lnTo>
                  <a:lnTo>
                    <a:pt x="537111" y="2791199"/>
                  </a:lnTo>
                  <a:lnTo>
                    <a:pt x="501982" y="2759036"/>
                  </a:lnTo>
                  <a:lnTo>
                    <a:pt x="467593" y="2725637"/>
                  </a:lnTo>
                  <a:lnTo>
                    <a:pt x="434193" y="2691248"/>
                  </a:lnTo>
                  <a:lnTo>
                    <a:pt x="402031" y="2656118"/>
                  </a:lnTo>
                  <a:lnTo>
                    <a:pt x="371105" y="2620276"/>
                  </a:lnTo>
                  <a:lnTo>
                    <a:pt x="341417" y="2583749"/>
                  </a:lnTo>
                  <a:lnTo>
                    <a:pt x="312965" y="2546565"/>
                  </a:lnTo>
                  <a:lnTo>
                    <a:pt x="285751" y="2508752"/>
                  </a:lnTo>
                  <a:lnTo>
                    <a:pt x="259774" y="2470338"/>
                  </a:lnTo>
                  <a:lnTo>
                    <a:pt x="235033" y="2431351"/>
                  </a:lnTo>
                  <a:lnTo>
                    <a:pt x="211530" y="2391819"/>
                  </a:lnTo>
                  <a:lnTo>
                    <a:pt x="189264" y="2351770"/>
                  </a:lnTo>
                  <a:lnTo>
                    <a:pt x="168234" y="2311232"/>
                  </a:lnTo>
                  <a:lnTo>
                    <a:pt x="148442" y="2270232"/>
                  </a:lnTo>
                  <a:lnTo>
                    <a:pt x="129887" y="2228800"/>
                  </a:lnTo>
                  <a:lnTo>
                    <a:pt x="112568" y="2186962"/>
                  </a:lnTo>
                  <a:lnTo>
                    <a:pt x="96487" y="2144746"/>
                  </a:lnTo>
                  <a:lnTo>
                    <a:pt x="81643" y="2102182"/>
                  </a:lnTo>
                  <a:lnTo>
                    <a:pt x="68036" y="2059295"/>
                  </a:lnTo>
                  <a:lnTo>
                    <a:pt x="55665" y="2016116"/>
                  </a:lnTo>
                  <a:lnTo>
                    <a:pt x="44532" y="1972670"/>
                  </a:lnTo>
                  <a:lnTo>
                    <a:pt x="34636" y="1928988"/>
                  </a:lnTo>
                  <a:lnTo>
                    <a:pt x="25977" y="1885095"/>
                  </a:lnTo>
                  <a:lnTo>
                    <a:pt x="18555" y="1841021"/>
                  </a:lnTo>
                  <a:lnTo>
                    <a:pt x="12370" y="1796793"/>
                  </a:lnTo>
                  <a:lnTo>
                    <a:pt x="7422" y="1752440"/>
                  </a:lnTo>
                  <a:lnTo>
                    <a:pt x="3711" y="1707988"/>
                  </a:lnTo>
                  <a:lnTo>
                    <a:pt x="1237" y="1663467"/>
                  </a:lnTo>
                  <a:lnTo>
                    <a:pt x="0" y="1618904"/>
                  </a:lnTo>
                  <a:lnTo>
                    <a:pt x="0" y="1574326"/>
                  </a:lnTo>
                  <a:lnTo>
                    <a:pt x="1237" y="1529763"/>
                  </a:lnTo>
                  <a:lnTo>
                    <a:pt x="3711" y="1485242"/>
                  </a:lnTo>
                  <a:lnTo>
                    <a:pt x="7422" y="1440790"/>
                  </a:lnTo>
                  <a:lnTo>
                    <a:pt x="12370" y="1396437"/>
                  </a:lnTo>
                  <a:lnTo>
                    <a:pt x="18555" y="1352209"/>
                  </a:lnTo>
                  <a:lnTo>
                    <a:pt x="25977" y="1308135"/>
                  </a:lnTo>
                  <a:lnTo>
                    <a:pt x="34636" y="1264242"/>
                  </a:lnTo>
                  <a:lnTo>
                    <a:pt x="44532" y="1220559"/>
                  </a:lnTo>
                  <a:lnTo>
                    <a:pt x="55665" y="1177114"/>
                  </a:lnTo>
                  <a:lnTo>
                    <a:pt x="68036" y="1133934"/>
                  </a:lnTo>
                  <a:lnTo>
                    <a:pt x="81643" y="1091048"/>
                  </a:lnTo>
                  <a:lnTo>
                    <a:pt x="96487" y="1048484"/>
                  </a:lnTo>
                  <a:lnTo>
                    <a:pt x="112568" y="1006268"/>
                  </a:lnTo>
                  <a:lnTo>
                    <a:pt x="129887" y="964430"/>
                  </a:lnTo>
                  <a:lnTo>
                    <a:pt x="148442" y="922998"/>
                  </a:lnTo>
                  <a:lnTo>
                    <a:pt x="168234" y="881998"/>
                  </a:lnTo>
                  <a:lnTo>
                    <a:pt x="189264" y="841460"/>
                  </a:lnTo>
                  <a:lnTo>
                    <a:pt x="211530" y="801411"/>
                  </a:lnTo>
                  <a:lnTo>
                    <a:pt x="235033" y="761879"/>
                  </a:lnTo>
                  <a:lnTo>
                    <a:pt x="259774" y="722892"/>
                  </a:lnTo>
                  <a:lnTo>
                    <a:pt x="285751" y="684478"/>
                  </a:lnTo>
                  <a:lnTo>
                    <a:pt x="312965" y="646665"/>
                  </a:lnTo>
                  <a:lnTo>
                    <a:pt x="341417" y="609481"/>
                  </a:lnTo>
                  <a:lnTo>
                    <a:pt x="371105" y="572954"/>
                  </a:lnTo>
                  <a:lnTo>
                    <a:pt x="402031" y="537111"/>
                  </a:lnTo>
                  <a:lnTo>
                    <a:pt x="434193" y="501982"/>
                  </a:lnTo>
                  <a:lnTo>
                    <a:pt x="467593" y="467593"/>
                  </a:lnTo>
                  <a:lnTo>
                    <a:pt x="501982" y="434193"/>
                  </a:lnTo>
                  <a:lnTo>
                    <a:pt x="537111" y="402031"/>
                  </a:lnTo>
                  <a:lnTo>
                    <a:pt x="572954" y="371105"/>
                  </a:lnTo>
                  <a:lnTo>
                    <a:pt x="609481" y="341417"/>
                  </a:lnTo>
                  <a:lnTo>
                    <a:pt x="646665" y="312965"/>
                  </a:lnTo>
                  <a:lnTo>
                    <a:pt x="684478" y="285751"/>
                  </a:lnTo>
                  <a:lnTo>
                    <a:pt x="722892" y="259774"/>
                  </a:lnTo>
                  <a:lnTo>
                    <a:pt x="761879" y="235033"/>
                  </a:lnTo>
                  <a:lnTo>
                    <a:pt x="801411" y="211530"/>
                  </a:lnTo>
                  <a:lnTo>
                    <a:pt x="841460" y="189264"/>
                  </a:lnTo>
                  <a:lnTo>
                    <a:pt x="881998" y="168234"/>
                  </a:lnTo>
                  <a:lnTo>
                    <a:pt x="922997" y="148442"/>
                  </a:lnTo>
                  <a:lnTo>
                    <a:pt x="964430" y="129887"/>
                  </a:lnTo>
                  <a:lnTo>
                    <a:pt x="1006268" y="112568"/>
                  </a:lnTo>
                  <a:lnTo>
                    <a:pt x="1048483" y="96487"/>
                  </a:lnTo>
                  <a:lnTo>
                    <a:pt x="1091048" y="81643"/>
                  </a:lnTo>
                  <a:lnTo>
                    <a:pt x="1133934" y="68036"/>
                  </a:lnTo>
                  <a:lnTo>
                    <a:pt x="1177114" y="55665"/>
                  </a:lnTo>
                  <a:lnTo>
                    <a:pt x="1220559" y="44532"/>
                  </a:lnTo>
                  <a:lnTo>
                    <a:pt x="1264242" y="34636"/>
                  </a:lnTo>
                  <a:lnTo>
                    <a:pt x="1308135" y="25977"/>
                  </a:lnTo>
                  <a:lnTo>
                    <a:pt x="1352209" y="18555"/>
                  </a:lnTo>
                  <a:lnTo>
                    <a:pt x="1396437" y="12370"/>
                  </a:lnTo>
                  <a:lnTo>
                    <a:pt x="1440790" y="7422"/>
                  </a:lnTo>
                  <a:lnTo>
                    <a:pt x="1485242" y="3711"/>
                  </a:lnTo>
                  <a:lnTo>
                    <a:pt x="1529763" y="1237"/>
                  </a:lnTo>
                  <a:lnTo>
                    <a:pt x="1574326" y="0"/>
                  </a:lnTo>
                  <a:lnTo>
                    <a:pt x="1618904" y="0"/>
                  </a:lnTo>
                  <a:lnTo>
                    <a:pt x="1663467" y="1237"/>
                  </a:lnTo>
                  <a:lnTo>
                    <a:pt x="1707988" y="3711"/>
                  </a:lnTo>
                  <a:lnTo>
                    <a:pt x="1752440" y="7422"/>
                  </a:lnTo>
                  <a:lnTo>
                    <a:pt x="1796793" y="12370"/>
                  </a:lnTo>
                  <a:lnTo>
                    <a:pt x="1841021" y="18555"/>
                  </a:lnTo>
                  <a:lnTo>
                    <a:pt x="1885095" y="25977"/>
                  </a:lnTo>
                  <a:lnTo>
                    <a:pt x="1928988" y="34636"/>
                  </a:lnTo>
                  <a:lnTo>
                    <a:pt x="1972671" y="44532"/>
                  </a:lnTo>
                  <a:lnTo>
                    <a:pt x="2016116" y="55665"/>
                  </a:lnTo>
                  <a:lnTo>
                    <a:pt x="2059295" y="68036"/>
                  </a:lnTo>
                  <a:lnTo>
                    <a:pt x="2102182" y="81643"/>
                  </a:lnTo>
                  <a:lnTo>
                    <a:pt x="2144746" y="96487"/>
                  </a:lnTo>
                  <a:lnTo>
                    <a:pt x="2186962" y="112568"/>
                  </a:lnTo>
                  <a:lnTo>
                    <a:pt x="2228800" y="129887"/>
                  </a:lnTo>
                  <a:lnTo>
                    <a:pt x="2270232" y="148442"/>
                  </a:lnTo>
                  <a:lnTo>
                    <a:pt x="2311232" y="168234"/>
                  </a:lnTo>
                  <a:lnTo>
                    <a:pt x="2351770" y="189264"/>
                  </a:lnTo>
                  <a:lnTo>
                    <a:pt x="2391819" y="211530"/>
                  </a:lnTo>
                  <a:lnTo>
                    <a:pt x="2431351" y="235033"/>
                  </a:lnTo>
                  <a:lnTo>
                    <a:pt x="2470338" y="259774"/>
                  </a:lnTo>
                  <a:lnTo>
                    <a:pt x="2508752" y="285751"/>
                  </a:lnTo>
                  <a:lnTo>
                    <a:pt x="2546565" y="312965"/>
                  </a:lnTo>
                  <a:lnTo>
                    <a:pt x="2583749" y="341417"/>
                  </a:lnTo>
                  <a:lnTo>
                    <a:pt x="2620276" y="371105"/>
                  </a:lnTo>
                  <a:lnTo>
                    <a:pt x="2656118" y="402031"/>
                  </a:lnTo>
                  <a:lnTo>
                    <a:pt x="2691248" y="434193"/>
                  </a:lnTo>
                  <a:lnTo>
                    <a:pt x="2725637" y="467593"/>
                  </a:lnTo>
                  <a:close/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70906" y="2481572"/>
              <a:ext cx="2845791" cy="284579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5" name="Image 3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9235" y="1591254"/>
            <a:ext cx="4198984" cy="41913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80981" y="452207"/>
            <a:ext cx="10018395" cy="11563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7400" spc="-1070" dirty="0"/>
              <a:t>DI</a:t>
            </a:r>
            <a:r>
              <a:rPr sz="7400" spc="-1430" dirty="0"/>
              <a:t>A</a:t>
            </a:r>
            <a:r>
              <a:rPr sz="7400" spc="-1435" dirty="0"/>
              <a:t>GRAMME</a:t>
            </a:r>
            <a:r>
              <a:rPr sz="7400" spc="-1045" dirty="0"/>
              <a:t> </a:t>
            </a:r>
            <a:r>
              <a:rPr sz="7400" spc="-1495" dirty="0"/>
              <a:t>D</a:t>
            </a:r>
            <a:r>
              <a:rPr sz="7400" spc="-1295" dirty="0"/>
              <a:t>E</a:t>
            </a:r>
            <a:r>
              <a:rPr sz="7400" spc="-235" dirty="0"/>
              <a:t>s</a:t>
            </a:r>
            <a:r>
              <a:rPr sz="7400" spc="-1045" dirty="0"/>
              <a:t> </a:t>
            </a:r>
            <a:r>
              <a:rPr sz="7400" spc="-1500" dirty="0"/>
              <a:t>C</a:t>
            </a:r>
            <a:r>
              <a:rPr sz="7400" spc="-1495" dirty="0"/>
              <a:t>A</a:t>
            </a:r>
            <a:r>
              <a:rPr sz="7400" spc="-235" dirty="0"/>
              <a:t>s</a:t>
            </a:r>
            <a:r>
              <a:rPr sz="7400" spc="-1045" dirty="0"/>
              <a:t> </a:t>
            </a:r>
            <a:r>
              <a:rPr sz="7400" spc="-1140" dirty="0"/>
              <a:t>D’UTILI</a:t>
            </a:r>
            <a:r>
              <a:rPr sz="7400" spc="-1005" dirty="0"/>
              <a:t>s</a:t>
            </a:r>
            <a:r>
              <a:rPr sz="7400" spc="-1735" dirty="0"/>
              <a:t>A</a:t>
            </a:r>
            <a:r>
              <a:rPr sz="7400" spc="-1455" dirty="0"/>
              <a:t>TION</a:t>
            </a:r>
            <a:endParaRPr sz="74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81043" y="2198886"/>
            <a:ext cx="11685508" cy="8041639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19067484" y="10558355"/>
            <a:ext cx="739775" cy="750570"/>
            <a:chOff x="19067484" y="10558355"/>
            <a:chExt cx="739775" cy="75057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067484" y="10558355"/>
              <a:ext cx="739440" cy="750201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9098898" y="10568827"/>
              <a:ext cx="676910" cy="690245"/>
            </a:xfrm>
            <a:custGeom>
              <a:avLst/>
              <a:gdLst/>
              <a:ahLst/>
              <a:cxnLst/>
              <a:rect l="l" t="t" r="r" b="b"/>
              <a:pathLst>
                <a:path w="676909" h="690245">
                  <a:moveTo>
                    <a:pt x="338308" y="689868"/>
                  </a:moveTo>
                  <a:lnTo>
                    <a:pt x="292401" y="686719"/>
                  </a:lnTo>
                  <a:lnTo>
                    <a:pt x="248372" y="677546"/>
                  </a:lnTo>
                  <a:lnTo>
                    <a:pt x="206623" y="662761"/>
                  </a:lnTo>
                  <a:lnTo>
                    <a:pt x="167557" y="642774"/>
                  </a:lnTo>
                  <a:lnTo>
                    <a:pt x="131578" y="617996"/>
                  </a:lnTo>
                  <a:lnTo>
                    <a:pt x="99088" y="588839"/>
                  </a:lnTo>
                  <a:lnTo>
                    <a:pt x="70490" y="555713"/>
                  </a:lnTo>
                  <a:lnTo>
                    <a:pt x="46189" y="519028"/>
                  </a:lnTo>
                  <a:lnTo>
                    <a:pt x="26585" y="479198"/>
                  </a:lnTo>
                  <a:lnTo>
                    <a:pt x="12084" y="436631"/>
                  </a:lnTo>
                  <a:lnTo>
                    <a:pt x="3088" y="391739"/>
                  </a:lnTo>
                  <a:lnTo>
                    <a:pt x="0" y="344933"/>
                  </a:lnTo>
                  <a:lnTo>
                    <a:pt x="3088" y="298128"/>
                  </a:lnTo>
                  <a:lnTo>
                    <a:pt x="12084" y="253236"/>
                  </a:lnTo>
                  <a:lnTo>
                    <a:pt x="26585" y="210670"/>
                  </a:lnTo>
                  <a:lnTo>
                    <a:pt x="46189" y="170839"/>
                  </a:lnTo>
                  <a:lnTo>
                    <a:pt x="70490" y="134155"/>
                  </a:lnTo>
                  <a:lnTo>
                    <a:pt x="99088" y="101028"/>
                  </a:lnTo>
                  <a:lnTo>
                    <a:pt x="131578" y="71871"/>
                  </a:lnTo>
                  <a:lnTo>
                    <a:pt x="167557" y="47093"/>
                  </a:lnTo>
                  <a:lnTo>
                    <a:pt x="206623" y="27106"/>
                  </a:lnTo>
                  <a:lnTo>
                    <a:pt x="248372" y="12321"/>
                  </a:lnTo>
                  <a:lnTo>
                    <a:pt x="292401" y="3148"/>
                  </a:lnTo>
                  <a:lnTo>
                    <a:pt x="338308" y="0"/>
                  </a:lnTo>
                  <a:lnTo>
                    <a:pt x="391550" y="4296"/>
                  </a:lnTo>
                  <a:lnTo>
                    <a:pt x="443001" y="16932"/>
                  </a:lnTo>
                  <a:lnTo>
                    <a:pt x="491754" y="37521"/>
                  </a:lnTo>
                  <a:lnTo>
                    <a:pt x="536899" y="65681"/>
                  </a:lnTo>
                  <a:lnTo>
                    <a:pt x="577527" y="101029"/>
                  </a:lnTo>
                  <a:lnTo>
                    <a:pt x="612195" y="142452"/>
                  </a:lnTo>
                  <a:lnTo>
                    <a:pt x="639814" y="188481"/>
                  </a:lnTo>
                  <a:lnTo>
                    <a:pt x="660008" y="238189"/>
                  </a:lnTo>
                  <a:lnTo>
                    <a:pt x="672401" y="290648"/>
                  </a:lnTo>
                  <a:lnTo>
                    <a:pt x="676615" y="344933"/>
                  </a:lnTo>
                  <a:lnTo>
                    <a:pt x="673527" y="391739"/>
                  </a:lnTo>
                  <a:lnTo>
                    <a:pt x="664531" y="436631"/>
                  </a:lnTo>
                  <a:lnTo>
                    <a:pt x="650029" y="479198"/>
                  </a:lnTo>
                  <a:lnTo>
                    <a:pt x="630426" y="519028"/>
                  </a:lnTo>
                  <a:lnTo>
                    <a:pt x="606125" y="555713"/>
                  </a:lnTo>
                  <a:lnTo>
                    <a:pt x="577527" y="588839"/>
                  </a:lnTo>
                  <a:lnTo>
                    <a:pt x="545037" y="617996"/>
                  </a:lnTo>
                  <a:lnTo>
                    <a:pt x="509058" y="642774"/>
                  </a:lnTo>
                  <a:lnTo>
                    <a:pt x="469992" y="662761"/>
                  </a:lnTo>
                  <a:lnTo>
                    <a:pt x="428243" y="677546"/>
                  </a:lnTo>
                  <a:lnTo>
                    <a:pt x="384214" y="686719"/>
                  </a:lnTo>
                  <a:lnTo>
                    <a:pt x="338308" y="689868"/>
                  </a:lnTo>
                  <a:close/>
                </a:path>
              </a:pathLst>
            </a:custGeom>
            <a:solidFill>
              <a:srgbClr val="14405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9181388" y="10695615"/>
            <a:ext cx="480695" cy="447675"/>
          </a:xfrm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69215">
              <a:lnSpc>
                <a:spcPct val="100000"/>
              </a:lnSpc>
              <a:spcBef>
                <a:spcPts val="65"/>
              </a:spcBef>
            </a:pPr>
            <a:r>
              <a:rPr sz="2600" spc="45" dirty="0">
                <a:solidFill>
                  <a:srgbClr val="FFFFFF"/>
                </a:solidFill>
                <a:latin typeface="Tahoma"/>
                <a:cs typeface="Tahoma"/>
              </a:rPr>
              <a:t>14</a:t>
            </a:r>
            <a:endParaRPr sz="26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80981" y="452207"/>
            <a:ext cx="10018395" cy="11563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7400" spc="-1070" dirty="0"/>
              <a:t>DI</a:t>
            </a:r>
            <a:r>
              <a:rPr sz="7400" spc="-1430" dirty="0"/>
              <a:t>A</a:t>
            </a:r>
            <a:r>
              <a:rPr sz="7400" spc="-1435" dirty="0"/>
              <a:t>GRAMME</a:t>
            </a:r>
            <a:r>
              <a:rPr sz="7400" spc="-1045" dirty="0"/>
              <a:t> </a:t>
            </a:r>
            <a:r>
              <a:rPr sz="7400" spc="-1495" dirty="0"/>
              <a:t>D</a:t>
            </a:r>
            <a:r>
              <a:rPr sz="7400" spc="-1295" dirty="0"/>
              <a:t>E</a:t>
            </a:r>
            <a:r>
              <a:rPr sz="7400" spc="-235" dirty="0"/>
              <a:t>s</a:t>
            </a:r>
            <a:r>
              <a:rPr sz="7400" spc="-1045" dirty="0"/>
              <a:t> </a:t>
            </a:r>
            <a:r>
              <a:rPr sz="7400" spc="-1500" dirty="0"/>
              <a:t>C</a:t>
            </a:r>
            <a:r>
              <a:rPr sz="7400" spc="-1495" dirty="0"/>
              <a:t>A</a:t>
            </a:r>
            <a:r>
              <a:rPr sz="7400" spc="-235" dirty="0"/>
              <a:t>s</a:t>
            </a:r>
            <a:r>
              <a:rPr sz="7400" spc="-1045" dirty="0"/>
              <a:t> </a:t>
            </a:r>
            <a:r>
              <a:rPr sz="7400" spc="-1140" dirty="0"/>
              <a:t>D’UTILI</a:t>
            </a:r>
            <a:r>
              <a:rPr sz="7400" spc="-1005" dirty="0"/>
              <a:t>s</a:t>
            </a:r>
            <a:r>
              <a:rPr sz="7400" spc="-1735" dirty="0"/>
              <a:t>A</a:t>
            </a:r>
            <a:r>
              <a:rPr sz="7400" spc="-1455" dirty="0"/>
              <a:t>TION</a:t>
            </a:r>
            <a:endParaRPr sz="74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2602" y="2638663"/>
            <a:ext cx="8732718" cy="7350561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240526" y="2665588"/>
            <a:ext cx="9172495" cy="7323636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19004658" y="10558355"/>
            <a:ext cx="802640" cy="750570"/>
            <a:chOff x="19004658" y="10558355"/>
            <a:chExt cx="802640" cy="750570"/>
          </a:xfrm>
        </p:grpSpPr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004658" y="10558355"/>
              <a:ext cx="802266" cy="750201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9036072" y="10568827"/>
              <a:ext cx="739775" cy="690245"/>
            </a:xfrm>
            <a:custGeom>
              <a:avLst/>
              <a:gdLst/>
              <a:ahLst/>
              <a:cxnLst/>
              <a:rect l="l" t="t" r="r" b="b"/>
              <a:pathLst>
                <a:path w="739775" h="690245">
                  <a:moveTo>
                    <a:pt x="369721" y="689868"/>
                  </a:moveTo>
                  <a:lnTo>
                    <a:pt x="319552" y="686719"/>
                  </a:lnTo>
                  <a:lnTo>
                    <a:pt x="271434" y="677546"/>
                  </a:lnTo>
                  <a:lnTo>
                    <a:pt x="225808" y="662761"/>
                  </a:lnTo>
                  <a:lnTo>
                    <a:pt x="183115" y="642774"/>
                  </a:lnTo>
                  <a:lnTo>
                    <a:pt x="143795" y="617996"/>
                  </a:lnTo>
                  <a:lnTo>
                    <a:pt x="108288" y="588839"/>
                  </a:lnTo>
                  <a:lnTo>
                    <a:pt x="77035" y="555713"/>
                  </a:lnTo>
                  <a:lnTo>
                    <a:pt x="50477" y="519028"/>
                  </a:lnTo>
                  <a:lnTo>
                    <a:pt x="29054" y="479198"/>
                  </a:lnTo>
                  <a:lnTo>
                    <a:pt x="13206" y="436631"/>
                  </a:lnTo>
                  <a:lnTo>
                    <a:pt x="3375" y="391739"/>
                  </a:lnTo>
                  <a:lnTo>
                    <a:pt x="0" y="344933"/>
                  </a:lnTo>
                  <a:lnTo>
                    <a:pt x="3375" y="298128"/>
                  </a:lnTo>
                  <a:lnTo>
                    <a:pt x="13206" y="253236"/>
                  </a:lnTo>
                  <a:lnTo>
                    <a:pt x="29054" y="210670"/>
                  </a:lnTo>
                  <a:lnTo>
                    <a:pt x="50477" y="170839"/>
                  </a:lnTo>
                  <a:lnTo>
                    <a:pt x="77035" y="134155"/>
                  </a:lnTo>
                  <a:lnTo>
                    <a:pt x="108288" y="101028"/>
                  </a:lnTo>
                  <a:lnTo>
                    <a:pt x="143795" y="71871"/>
                  </a:lnTo>
                  <a:lnTo>
                    <a:pt x="183115" y="47093"/>
                  </a:lnTo>
                  <a:lnTo>
                    <a:pt x="225808" y="27106"/>
                  </a:lnTo>
                  <a:lnTo>
                    <a:pt x="271434" y="12321"/>
                  </a:lnTo>
                  <a:lnTo>
                    <a:pt x="319552" y="3148"/>
                  </a:lnTo>
                  <a:lnTo>
                    <a:pt x="369721" y="0"/>
                  </a:lnTo>
                  <a:lnTo>
                    <a:pt x="419889" y="3148"/>
                  </a:lnTo>
                  <a:lnTo>
                    <a:pt x="468006" y="12321"/>
                  </a:lnTo>
                  <a:lnTo>
                    <a:pt x="513632" y="27106"/>
                  </a:lnTo>
                  <a:lnTo>
                    <a:pt x="556325" y="47093"/>
                  </a:lnTo>
                  <a:lnTo>
                    <a:pt x="595645" y="71871"/>
                  </a:lnTo>
                  <a:lnTo>
                    <a:pt x="631152" y="101028"/>
                  </a:lnTo>
                  <a:lnTo>
                    <a:pt x="662404" y="134155"/>
                  </a:lnTo>
                  <a:lnTo>
                    <a:pt x="688963" y="170839"/>
                  </a:lnTo>
                  <a:lnTo>
                    <a:pt x="710386" y="210670"/>
                  </a:lnTo>
                  <a:lnTo>
                    <a:pt x="726234" y="253236"/>
                  </a:lnTo>
                  <a:lnTo>
                    <a:pt x="736066" y="298128"/>
                  </a:lnTo>
                  <a:lnTo>
                    <a:pt x="739441" y="344933"/>
                  </a:lnTo>
                  <a:lnTo>
                    <a:pt x="736066" y="391739"/>
                  </a:lnTo>
                  <a:lnTo>
                    <a:pt x="726234" y="436631"/>
                  </a:lnTo>
                  <a:lnTo>
                    <a:pt x="710386" y="479198"/>
                  </a:lnTo>
                  <a:lnTo>
                    <a:pt x="688963" y="519028"/>
                  </a:lnTo>
                  <a:lnTo>
                    <a:pt x="662404" y="555713"/>
                  </a:lnTo>
                  <a:lnTo>
                    <a:pt x="631152" y="588839"/>
                  </a:lnTo>
                  <a:lnTo>
                    <a:pt x="595645" y="617996"/>
                  </a:lnTo>
                  <a:lnTo>
                    <a:pt x="556325" y="642774"/>
                  </a:lnTo>
                  <a:lnTo>
                    <a:pt x="513632" y="662761"/>
                  </a:lnTo>
                  <a:lnTo>
                    <a:pt x="468006" y="677546"/>
                  </a:lnTo>
                  <a:lnTo>
                    <a:pt x="419889" y="686719"/>
                  </a:lnTo>
                  <a:lnTo>
                    <a:pt x="369721" y="689868"/>
                  </a:lnTo>
                  <a:close/>
                </a:path>
              </a:pathLst>
            </a:custGeom>
            <a:solidFill>
              <a:srgbClr val="14405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19181388" y="10695615"/>
            <a:ext cx="480695" cy="447675"/>
          </a:xfrm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69215">
              <a:lnSpc>
                <a:spcPct val="100000"/>
              </a:lnSpc>
              <a:spcBef>
                <a:spcPts val="65"/>
              </a:spcBef>
            </a:pPr>
            <a:r>
              <a:rPr sz="2600" spc="45" dirty="0">
                <a:solidFill>
                  <a:srgbClr val="FFFFFF"/>
                </a:solidFill>
                <a:latin typeface="Tahoma"/>
                <a:cs typeface="Tahoma"/>
              </a:rPr>
              <a:t>15</a:t>
            </a:r>
            <a:endParaRPr sz="26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80981" y="452207"/>
            <a:ext cx="10018395" cy="11563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7400" spc="-1070" dirty="0"/>
              <a:t>DI</a:t>
            </a:r>
            <a:r>
              <a:rPr sz="7400" spc="-1430" dirty="0"/>
              <a:t>A</a:t>
            </a:r>
            <a:r>
              <a:rPr sz="7400" spc="-1435" dirty="0"/>
              <a:t>GRAMME</a:t>
            </a:r>
            <a:r>
              <a:rPr sz="7400" spc="-1045" dirty="0"/>
              <a:t> </a:t>
            </a:r>
            <a:r>
              <a:rPr sz="7400" spc="-1495" dirty="0"/>
              <a:t>D</a:t>
            </a:r>
            <a:r>
              <a:rPr sz="7400" spc="-1295" dirty="0"/>
              <a:t>E</a:t>
            </a:r>
            <a:r>
              <a:rPr sz="7400" spc="-235" dirty="0"/>
              <a:t>s</a:t>
            </a:r>
            <a:r>
              <a:rPr sz="7400" spc="-1045" dirty="0"/>
              <a:t> </a:t>
            </a:r>
            <a:r>
              <a:rPr sz="7400" spc="-1500" dirty="0"/>
              <a:t>C</a:t>
            </a:r>
            <a:r>
              <a:rPr sz="7400" spc="-1495" dirty="0"/>
              <a:t>A</a:t>
            </a:r>
            <a:r>
              <a:rPr sz="7400" spc="-235" dirty="0"/>
              <a:t>s</a:t>
            </a:r>
            <a:r>
              <a:rPr sz="7400" spc="-1045" dirty="0"/>
              <a:t> </a:t>
            </a:r>
            <a:r>
              <a:rPr sz="7400" spc="-1140" dirty="0"/>
              <a:t>D’UTILI</a:t>
            </a:r>
            <a:r>
              <a:rPr sz="7400" spc="-1005" dirty="0"/>
              <a:t>s</a:t>
            </a:r>
            <a:r>
              <a:rPr sz="7400" spc="-1735" dirty="0"/>
              <a:t>A</a:t>
            </a:r>
            <a:r>
              <a:rPr sz="7400" spc="-1455" dirty="0"/>
              <a:t>TION</a:t>
            </a:r>
            <a:endParaRPr sz="74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65427" y="2952789"/>
            <a:ext cx="8481417" cy="7350561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743128" y="2961765"/>
            <a:ext cx="8292941" cy="7341586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19004658" y="10558355"/>
            <a:ext cx="802640" cy="750570"/>
            <a:chOff x="19004658" y="10558355"/>
            <a:chExt cx="802640" cy="750570"/>
          </a:xfrm>
        </p:grpSpPr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004658" y="10558355"/>
              <a:ext cx="802266" cy="750201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9036072" y="10568827"/>
              <a:ext cx="739775" cy="690245"/>
            </a:xfrm>
            <a:custGeom>
              <a:avLst/>
              <a:gdLst/>
              <a:ahLst/>
              <a:cxnLst/>
              <a:rect l="l" t="t" r="r" b="b"/>
              <a:pathLst>
                <a:path w="739775" h="690245">
                  <a:moveTo>
                    <a:pt x="369721" y="689868"/>
                  </a:moveTo>
                  <a:lnTo>
                    <a:pt x="319552" y="686719"/>
                  </a:lnTo>
                  <a:lnTo>
                    <a:pt x="271434" y="677546"/>
                  </a:lnTo>
                  <a:lnTo>
                    <a:pt x="225808" y="662761"/>
                  </a:lnTo>
                  <a:lnTo>
                    <a:pt x="183115" y="642774"/>
                  </a:lnTo>
                  <a:lnTo>
                    <a:pt x="143795" y="617996"/>
                  </a:lnTo>
                  <a:lnTo>
                    <a:pt x="108288" y="588839"/>
                  </a:lnTo>
                  <a:lnTo>
                    <a:pt x="77035" y="555713"/>
                  </a:lnTo>
                  <a:lnTo>
                    <a:pt x="50477" y="519028"/>
                  </a:lnTo>
                  <a:lnTo>
                    <a:pt x="29054" y="479198"/>
                  </a:lnTo>
                  <a:lnTo>
                    <a:pt x="13206" y="436631"/>
                  </a:lnTo>
                  <a:lnTo>
                    <a:pt x="3375" y="391739"/>
                  </a:lnTo>
                  <a:lnTo>
                    <a:pt x="0" y="344933"/>
                  </a:lnTo>
                  <a:lnTo>
                    <a:pt x="3375" y="298128"/>
                  </a:lnTo>
                  <a:lnTo>
                    <a:pt x="13206" y="253236"/>
                  </a:lnTo>
                  <a:lnTo>
                    <a:pt x="29054" y="210670"/>
                  </a:lnTo>
                  <a:lnTo>
                    <a:pt x="50477" y="170839"/>
                  </a:lnTo>
                  <a:lnTo>
                    <a:pt x="77035" y="134155"/>
                  </a:lnTo>
                  <a:lnTo>
                    <a:pt x="108288" y="101028"/>
                  </a:lnTo>
                  <a:lnTo>
                    <a:pt x="143795" y="71871"/>
                  </a:lnTo>
                  <a:lnTo>
                    <a:pt x="183115" y="47093"/>
                  </a:lnTo>
                  <a:lnTo>
                    <a:pt x="225808" y="27106"/>
                  </a:lnTo>
                  <a:lnTo>
                    <a:pt x="271434" y="12321"/>
                  </a:lnTo>
                  <a:lnTo>
                    <a:pt x="319552" y="3148"/>
                  </a:lnTo>
                  <a:lnTo>
                    <a:pt x="369721" y="0"/>
                  </a:lnTo>
                  <a:lnTo>
                    <a:pt x="419889" y="3148"/>
                  </a:lnTo>
                  <a:lnTo>
                    <a:pt x="468006" y="12321"/>
                  </a:lnTo>
                  <a:lnTo>
                    <a:pt x="513632" y="27106"/>
                  </a:lnTo>
                  <a:lnTo>
                    <a:pt x="556325" y="47093"/>
                  </a:lnTo>
                  <a:lnTo>
                    <a:pt x="595645" y="71871"/>
                  </a:lnTo>
                  <a:lnTo>
                    <a:pt x="631152" y="101028"/>
                  </a:lnTo>
                  <a:lnTo>
                    <a:pt x="662404" y="134155"/>
                  </a:lnTo>
                  <a:lnTo>
                    <a:pt x="688963" y="170839"/>
                  </a:lnTo>
                  <a:lnTo>
                    <a:pt x="710386" y="210670"/>
                  </a:lnTo>
                  <a:lnTo>
                    <a:pt x="726234" y="253236"/>
                  </a:lnTo>
                  <a:lnTo>
                    <a:pt x="736066" y="298128"/>
                  </a:lnTo>
                  <a:lnTo>
                    <a:pt x="739441" y="344933"/>
                  </a:lnTo>
                  <a:lnTo>
                    <a:pt x="736066" y="391739"/>
                  </a:lnTo>
                  <a:lnTo>
                    <a:pt x="726234" y="436631"/>
                  </a:lnTo>
                  <a:lnTo>
                    <a:pt x="710386" y="479198"/>
                  </a:lnTo>
                  <a:lnTo>
                    <a:pt x="688963" y="519028"/>
                  </a:lnTo>
                  <a:lnTo>
                    <a:pt x="662404" y="555713"/>
                  </a:lnTo>
                  <a:lnTo>
                    <a:pt x="631152" y="588839"/>
                  </a:lnTo>
                  <a:lnTo>
                    <a:pt x="595645" y="617996"/>
                  </a:lnTo>
                  <a:lnTo>
                    <a:pt x="556325" y="642774"/>
                  </a:lnTo>
                  <a:lnTo>
                    <a:pt x="513632" y="662761"/>
                  </a:lnTo>
                  <a:lnTo>
                    <a:pt x="468006" y="677546"/>
                  </a:lnTo>
                  <a:lnTo>
                    <a:pt x="419889" y="686719"/>
                  </a:lnTo>
                  <a:lnTo>
                    <a:pt x="369721" y="689868"/>
                  </a:lnTo>
                  <a:close/>
                </a:path>
              </a:pathLst>
            </a:custGeom>
            <a:solidFill>
              <a:srgbClr val="14405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19181388" y="10695615"/>
            <a:ext cx="480695" cy="447675"/>
          </a:xfrm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69215">
              <a:lnSpc>
                <a:spcPct val="100000"/>
              </a:lnSpc>
              <a:spcBef>
                <a:spcPts val="65"/>
              </a:spcBef>
            </a:pPr>
            <a:r>
              <a:rPr sz="2600" spc="45" dirty="0">
                <a:solidFill>
                  <a:srgbClr val="FFFFFF"/>
                </a:solidFill>
                <a:latin typeface="Tahoma"/>
                <a:cs typeface="Tahoma"/>
              </a:rPr>
              <a:t>16</a:t>
            </a:r>
            <a:endParaRPr sz="26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250" y="320675"/>
            <a:ext cx="19583400" cy="1074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5255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65170" y="6617358"/>
            <a:ext cx="12976860" cy="1910714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2350" spc="-2425" dirty="0">
                <a:solidFill>
                  <a:srgbClr val="2980B9"/>
                </a:solidFill>
              </a:rPr>
              <a:t>M</a:t>
            </a:r>
            <a:r>
              <a:rPr sz="12350" spc="-2030" dirty="0">
                <a:solidFill>
                  <a:srgbClr val="2980B9"/>
                </a:solidFill>
              </a:rPr>
              <a:t>A</a:t>
            </a:r>
            <a:r>
              <a:rPr sz="12350" spc="-2855" dirty="0">
                <a:solidFill>
                  <a:srgbClr val="2980B9"/>
                </a:solidFill>
              </a:rPr>
              <a:t>QUE</a:t>
            </a:r>
            <a:r>
              <a:rPr sz="12350" spc="-2555" dirty="0">
                <a:solidFill>
                  <a:srgbClr val="2980B9"/>
                </a:solidFill>
              </a:rPr>
              <a:t>T</a:t>
            </a:r>
            <a:r>
              <a:rPr sz="12350" spc="-2400" dirty="0">
                <a:solidFill>
                  <a:srgbClr val="2980B9"/>
                </a:solidFill>
              </a:rPr>
              <a:t>TE</a:t>
            </a:r>
            <a:r>
              <a:rPr sz="12350" spc="-1745" dirty="0">
                <a:solidFill>
                  <a:srgbClr val="2980B9"/>
                </a:solidFill>
              </a:rPr>
              <a:t> </a:t>
            </a:r>
            <a:r>
              <a:rPr sz="12350" spc="-2500" dirty="0">
                <a:solidFill>
                  <a:srgbClr val="2980B9"/>
                </a:solidFill>
              </a:rPr>
              <a:t>D</a:t>
            </a:r>
            <a:r>
              <a:rPr sz="12350" spc="-2175" dirty="0">
                <a:solidFill>
                  <a:srgbClr val="2980B9"/>
                </a:solidFill>
              </a:rPr>
              <a:t>E</a:t>
            </a:r>
            <a:r>
              <a:rPr sz="12350" spc="-400" dirty="0">
                <a:solidFill>
                  <a:srgbClr val="2980B9"/>
                </a:solidFill>
              </a:rPr>
              <a:t>s</a:t>
            </a:r>
            <a:r>
              <a:rPr sz="12350" spc="-1745" dirty="0">
                <a:solidFill>
                  <a:srgbClr val="2980B9"/>
                </a:solidFill>
              </a:rPr>
              <a:t> </a:t>
            </a:r>
            <a:r>
              <a:rPr sz="12350" spc="-2135" dirty="0">
                <a:solidFill>
                  <a:srgbClr val="2980B9"/>
                </a:solidFill>
              </a:rPr>
              <a:t>INTER</a:t>
            </a:r>
            <a:r>
              <a:rPr sz="12350" spc="-2630" dirty="0">
                <a:solidFill>
                  <a:srgbClr val="2980B9"/>
                </a:solidFill>
              </a:rPr>
              <a:t>F</a:t>
            </a:r>
            <a:r>
              <a:rPr sz="12350" spc="-2355" dirty="0">
                <a:solidFill>
                  <a:srgbClr val="2980B9"/>
                </a:solidFill>
              </a:rPr>
              <a:t>A</a:t>
            </a:r>
            <a:r>
              <a:rPr sz="12350" spc="-2520" dirty="0">
                <a:solidFill>
                  <a:srgbClr val="2980B9"/>
                </a:solidFill>
              </a:rPr>
              <a:t>C</a:t>
            </a:r>
            <a:r>
              <a:rPr sz="12350" spc="-2240" dirty="0">
                <a:solidFill>
                  <a:srgbClr val="2980B9"/>
                </a:solidFill>
              </a:rPr>
              <a:t>E</a:t>
            </a:r>
            <a:r>
              <a:rPr sz="12350" spc="-400" dirty="0">
                <a:solidFill>
                  <a:srgbClr val="2980B9"/>
                </a:solidFill>
              </a:rPr>
              <a:t>s</a:t>
            </a:r>
            <a:endParaRPr sz="12350"/>
          </a:p>
        </p:txBody>
      </p:sp>
      <p:grpSp>
        <p:nvGrpSpPr>
          <p:cNvPr id="3" name="object 3"/>
          <p:cNvGrpSpPr/>
          <p:nvPr/>
        </p:nvGrpSpPr>
        <p:grpSpPr>
          <a:xfrm>
            <a:off x="0" y="11058765"/>
            <a:ext cx="20104100" cy="250190"/>
            <a:chOff x="0" y="11058765"/>
            <a:chExt cx="20104100" cy="250190"/>
          </a:xfrm>
        </p:grpSpPr>
        <p:sp>
          <p:nvSpPr>
            <p:cNvPr id="4" name="object 4"/>
            <p:cNvSpPr/>
            <p:nvPr/>
          </p:nvSpPr>
          <p:spPr>
            <a:xfrm>
              <a:off x="0" y="11058765"/>
              <a:ext cx="3998595" cy="250190"/>
            </a:xfrm>
            <a:custGeom>
              <a:avLst/>
              <a:gdLst/>
              <a:ahLst/>
              <a:cxnLst/>
              <a:rect l="l" t="t" r="r" b="b"/>
              <a:pathLst>
                <a:path w="3998595" h="250190">
                  <a:moveTo>
                    <a:pt x="0" y="249791"/>
                  </a:moveTo>
                  <a:lnTo>
                    <a:pt x="3998377" y="249791"/>
                  </a:lnTo>
                  <a:lnTo>
                    <a:pt x="3998377" y="0"/>
                  </a:lnTo>
                  <a:lnTo>
                    <a:pt x="0" y="0"/>
                  </a:lnTo>
                  <a:lnTo>
                    <a:pt x="0" y="249791"/>
                  </a:lnTo>
                  <a:close/>
                </a:path>
              </a:pathLst>
            </a:custGeom>
            <a:solidFill>
              <a:srgbClr val="2980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998377" y="11058765"/>
              <a:ext cx="4027804" cy="250190"/>
            </a:xfrm>
            <a:custGeom>
              <a:avLst/>
              <a:gdLst/>
              <a:ahLst/>
              <a:cxnLst/>
              <a:rect l="l" t="t" r="r" b="b"/>
              <a:pathLst>
                <a:path w="4027804" h="250190">
                  <a:moveTo>
                    <a:pt x="0" y="249791"/>
                  </a:moveTo>
                  <a:lnTo>
                    <a:pt x="4027458" y="249791"/>
                  </a:lnTo>
                  <a:lnTo>
                    <a:pt x="4027458" y="0"/>
                  </a:lnTo>
                  <a:lnTo>
                    <a:pt x="0" y="0"/>
                  </a:lnTo>
                  <a:lnTo>
                    <a:pt x="0" y="249791"/>
                  </a:lnTo>
                  <a:close/>
                </a:path>
              </a:pathLst>
            </a:custGeom>
            <a:solidFill>
              <a:srgbClr val="16A0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025835" y="11058765"/>
              <a:ext cx="4027804" cy="250190"/>
            </a:xfrm>
            <a:custGeom>
              <a:avLst/>
              <a:gdLst/>
              <a:ahLst/>
              <a:cxnLst/>
              <a:rect l="l" t="t" r="r" b="b"/>
              <a:pathLst>
                <a:path w="4027804" h="250190">
                  <a:moveTo>
                    <a:pt x="0" y="249791"/>
                  </a:moveTo>
                  <a:lnTo>
                    <a:pt x="4027458" y="249791"/>
                  </a:lnTo>
                  <a:lnTo>
                    <a:pt x="4027458" y="0"/>
                  </a:lnTo>
                  <a:lnTo>
                    <a:pt x="0" y="0"/>
                  </a:lnTo>
                  <a:lnTo>
                    <a:pt x="0" y="249791"/>
                  </a:lnTo>
                  <a:close/>
                </a:path>
              </a:pathLst>
            </a:custGeom>
            <a:solidFill>
              <a:srgbClr val="9BBB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2053293" y="11058765"/>
              <a:ext cx="4005579" cy="250190"/>
            </a:xfrm>
            <a:custGeom>
              <a:avLst/>
              <a:gdLst/>
              <a:ahLst/>
              <a:cxnLst/>
              <a:rect l="l" t="t" r="r" b="b"/>
              <a:pathLst>
                <a:path w="4005580" h="250190">
                  <a:moveTo>
                    <a:pt x="0" y="249791"/>
                  </a:moveTo>
                  <a:lnTo>
                    <a:pt x="4005330" y="249791"/>
                  </a:lnTo>
                  <a:lnTo>
                    <a:pt x="4005330" y="0"/>
                  </a:lnTo>
                  <a:lnTo>
                    <a:pt x="0" y="0"/>
                  </a:lnTo>
                  <a:lnTo>
                    <a:pt x="0" y="249791"/>
                  </a:lnTo>
                  <a:close/>
                </a:path>
              </a:pathLst>
            </a:custGeom>
            <a:solidFill>
              <a:srgbClr val="F39B1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6058624" y="11058765"/>
              <a:ext cx="4045585" cy="250190"/>
            </a:xfrm>
            <a:custGeom>
              <a:avLst/>
              <a:gdLst/>
              <a:ahLst/>
              <a:cxnLst/>
              <a:rect l="l" t="t" r="r" b="b"/>
              <a:pathLst>
                <a:path w="4045584" h="250190">
                  <a:moveTo>
                    <a:pt x="0" y="0"/>
                  </a:moveTo>
                  <a:lnTo>
                    <a:pt x="4045475" y="0"/>
                  </a:lnTo>
                  <a:lnTo>
                    <a:pt x="4045475" y="249791"/>
                  </a:lnTo>
                  <a:lnTo>
                    <a:pt x="0" y="2497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38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/>
          <p:nvPr/>
        </p:nvSpPr>
        <p:spPr>
          <a:xfrm>
            <a:off x="9100298" y="3926058"/>
            <a:ext cx="1972945" cy="1473200"/>
          </a:xfrm>
          <a:custGeom>
            <a:avLst/>
            <a:gdLst/>
            <a:ahLst/>
            <a:cxnLst/>
            <a:rect l="l" t="t" r="r" b="b"/>
            <a:pathLst>
              <a:path w="1972945" h="1473200">
                <a:moveTo>
                  <a:pt x="946915" y="12700"/>
                </a:moveTo>
                <a:lnTo>
                  <a:pt x="626250" y="12700"/>
                </a:lnTo>
                <a:lnTo>
                  <a:pt x="677826" y="0"/>
                </a:lnTo>
                <a:lnTo>
                  <a:pt x="893756" y="0"/>
                </a:lnTo>
                <a:lnTo>
                  <a:pt x="946915" y="12700"/>
                </a:lnTo>
                <a:close/>
              </a:path>
              <a:path w="1972945" h="1473200">
                <a:moveTo>
                  <a:pt x="290860" y="1460500"/>
                </a:moveTo>
                <a:lnTo>
                  <a:pt x="256603" y="1447800"/>
                </a:lnTo>
                <a:lnTo>
                  <a:pt x="225976" y="1435100"/>
                </a:lnTo>
                <a:lnTo>
                  <a:pt x="200760" y="1409700"/>
                </a:lnTo>
                <a:lnTo>
                  <a:pt x="182735" y="1384300"/>
                </a:lnTo>
                <a:lnTo>
                  <a:pt x="180086" y="1384300"/>
                </a:lnTo>
                <a:lnTo>
                  <a:pt x="179082" y="1371600"/>
                </a:lnTo>
                <a:lnTo>
                  <a:pt x="174102" y="1346200"/>
                </a:lnTo>
                <a:lnTo>
                  <a:pt x="177530" y="1308100"/>
                </a:lnTo>
                <a:lnTo>
                  <a:pt x="188970" y="1282700"/>
                </a:lnTo>
                <a:lnTo>
                  <a:pt x="208031" y="1257300"/>
                </a:lnTo>
                <a:lnTo>
                  <a:pt x="215407" y="1244600"/>
                </a:lnTo>
                <a:lnTo>
                  <a:pt x="233407" y="1231900"/>
                </a:lnTo>
                <a:lnTo>
                  <a:pt x="255842" y="1181100"/>
                </a:lnTo>
                <a:lnTo>
                  <a:pt x="276523" y="1130300"/>
                </a:lnTo>
                <a:lnTo>
                  <a:pt x="234460" y="1104900"/>
                </a:lnTo>
                <a:lnTo>
                  <a:pt x="195507" y="1066800"/>
                </a:lnTo>
                <a:lnTo>
                  <a:pt x="159769" y="1028700"/>
                </a:lnTo>
                <a:lnTo>
                  <a:pt x="127350" y="990600"/>
                </a:lnTo>
                <a:lnTo>
                  <a:pt x="98354" y="952500"/>
                </a:lnTo>
                <a:lnTo>
                  <a:pt x="72886" y="914400"/>
                </a:lnTo>
                <a:lnTo>
                  <a:pt x="51050" y="863600"/>
                </a:lnTo>
                <a:lnTo>
                  <a:pt x="32950" y="825500"/>
                </a:lnTo>
                <a:lnTo>
                  <a:pt x="18691" y="774700"/>
                </a:lnTo>
                <a:lnTo>
                  <a:pt x="8376" y="736600"/>
                </a:lnTo>
                <a:lnTo>
                  <a:pt x="2111" y="685800"/>
                </a:lnTo>
                <a:lnTo>
                  <a:pt x="0" y="635000"/>
                </a:lnTo>
                <a:lnTo>
                  <a:pt x="1812" y="596900"/>
                </a:lnTo>
                <a:lnTo>
                  <a:pt x="7169" y="546100"/>
                </a:lnTo>
                <a:lnTo>
                  <a:pt x="15955" y="508000"/>
                </a:lnTo>
                <a:lnTo>
                  <a:pt x="28052" y="469900"/>
                </a:lnTo>
                <a:lnTo>
                  <a:pt x="43341" y="431800"/>
                </a:lnTo>
                <a:lnTo>
                  <a:pt x="61706" y="393700"/>
                </a:lnTo>
                <a:lnTo>
                  <a:pt x="83029" y="355600"/>
                </a:lnTo>
                <a:lnTo>
                  <a:pt x="107191" y="317500"/>
                </a:lnTo>
                <a:lnTo>
                  <a:pt x="134076" y="279400"/>
                </a:lnTo>
                <a:lnTo>
                  <a:pt x="163567" y="241300"/>
                </a:lnTo>
                <a:lnTo>
                  <a:pt x="195544" y="215900"/>
                </a:lnTo>
                <a:lnTo>
                  <a:pt x="229891" y="177800"/>
                </a:lnTo>
                <a:lnTo>
                  <a:pt x="266491" y="152400"/>
                </a:lnTo>
                <a:lnTo>
                  <a:pt x="305224" y="127000"/>
                </a:lnTo>
                <a:lnTo>
                  <a:pt x="345975" y="101600"/>
                </a:lnTo>
                <a:lnTo>
                  <a:pt x="388625" y="76200"/>
                </a:lnTo>
                <a:lnTo>
                  <a:pt x="433057" y="63500"/>
                </a:lnTo>
                <a:lnTo>
                  <a:pt x="479153" y="50800"/>
                </a:lnTo>
                <a:lnTo>
                  <a:pt x="526796" y="25400"/>
                </a:lnTo>
                <a:lnTo>
                  <a:pt x="575867" y="12700"/>
                </a:lnTo>
                <a:lnTo>
                  <a:pt x="998785" y="12700"/>
                </a:lnTo>
                <a:lnTo>
                  <a:pt x="1049239" y="25400"/>
                </a:lnTo>
                <a:lnTo>
                  <a:pt x="1098147" y="50800"/>
                </a:lnTo>
                <a:lnTo>
                  <a:pt x="1145380" y="63500"/>
                </a:lnTo>
                <a:lnTo>
                  <a:pt x="1190811" y="88900"/>
                </a:lnTo>
                <a:lnTo>
                  <a:pt x="1234310" y="114300"/>
                </a:lnTo>
                <a:lnTo>
                  <a:pt x="1275749" y="139700"/>
                </a:lnTo>
                <a:lnTo>
                  <a:pt x="1314999" y="165100"/>
                </a:lnTo>
                <a:lnTo>
                  <a:pt x="731679" y="165100"/>
                </a:lnTo>
                <a:lnTo>
                  <a:pt x="680491" y="177800"/>
                </a:lnTo>
                <a:lnTo>
                  <a:pt x="630711" y="177800"/>
                </a:lnTo>
                <a:lnTo>
                  <a:pt x="582522" y="190500"/>
                </a:lnTo>
                <a:lnTo>
                  <a:pt x="536110" y="203200"/>
                </a:lnTo>
                <a:lnTo>
                  <a:pt x="491656" y="228600"/>
                </a:lnTo>
                <a:lnTo>
                  <a:pt x="449347" y="241300"/>
                </a:lnTo>
                <a:lnTo>
                  <a:pt x="409364" y="266700"/>
                </a:lnTo>
                <a:lnTo>
                  <a:pt x="371894" y="292100"/>
                </a:lnTo>
                <a:lnTo>
                  <a:pt x="337119" y="317500"/>
                </a:lnTo>
                <a:lnTo>
                  <a:pt x="305223" y="342900"/>
                </a:lnTo>
                <a:lnTo>
                  <a:pt x="276391" y="381000"/>
                </a:lnTo>
                <a:lnTo>
                  <a:pt x="250806" y="406400"/>
                </a:lnTo>
                <a:lnTo>
                  <a:pt x="228652" y="444500"/>
                </a:lnTo>
                <a:lnTo>
                  <a:pt x="210114" y="482600"/>
                </a:lnTo>
                <a:lnTo>
                  <a:pt x="195375" y="520700"/>
                </a:lnTo>
                <a:lnTo>
                  <a:pt x="184620" y="558800"/>
                </a:lnTo>
                <a:lnTo>
                  <a:pt x="178032" y="596900"/>
                </a:lnTo>
                <a:lnTo>
                  <a:pt x="175795" y="635000"/>
                </a:lnTo>
                <a:lnTo>
                  <a:pt x="178435" y="685800"/>
                </a:lnTo>
                <a:lnTo>
                  <a:pt x="186266" y="723900"/>
                </a:lnTo>
                <a:lnTo>
                  <a:pt x="199152" y="774700"/>
                </a:lnTo>
                <a:lnTo>
                  <a:pt x="216958" y="812800"/>
                </a:lnTo>
                <a:lnTo>
                  <a:pt x="239549" y="850900"/>
                </a:lnTo>
                <a:lnTo>
                  <a:pt x="266788" y="889000"/>
                </a:lnTo>
                <a:lnTo>
                  <a:pt x="298542" y="927100"/>
                </a:lnTo>
                <a:lnTo>
                  <a:pt x="334674" y="952500"/>
                </a:lnTo>
                <a:lnTo>
                  <a:pt x="375050" y="990600"/>
                </a:lnTo>
                <a:lnTo>
                  <a:pt x="419533" y="1016000"/>
                </a:lnTo>
                <a:lnTo>
                  <a:pt x="453778" y="1054100"/>
                </a:lnTo>
                <a:lnTo>
                  <a:pt x="461723" y="1104900"/>
                </a:lnTo>
                <a:lnTo>
                  <a:pt x="453875" y="1143000"/>
                </a:lnTo>
                <a:lnTo>
                  <a:pt x="443117" y="1193800"/>
                </a:lnTo>
                <a:lnTo>
                  <a:pt x="430132" y="1219200"/>
                </a:lnTo>
                <a:lnTo>
                  <a:pt x="415606" y="1257300"/>
                </a:lnTo>
                <a:lnTo>
                  <a:pt x="993126" y="1257300"/>
                </a:lnTo>
                <a:lnTo>
                  <a:pt x="890800" y="1282700"/>
                </a:lnTo>
                <a:lnTo>
                  <a:pt x="697426" y="1282700"/>
                </a:lnTo>
                <a:lnTo>
                  <a:pt x="663938" y="1308100"/>
                </a:lnTo>
                <a:lnTo>
                  <a:pt x="627239" y="1333500"/>
                </a:lnTo>
                <a:lnTo>
                  <a:pt x="587454" y="1358900"/>
                </a:lnTo>
                <a:lnTo>
                  <a:pt x="544705" y="1384300"/>
                </a:lnTo>
                <a:lnTo>
                  <a:pt x="499118" y="1409700"/>
                </a:lnTo>
                <a:lnTo>
                  <a:pt x="450816" y="1435100"/>
                </a:lnTo>
                <a:lnTo>
                  <a:pt x="399923" y="1447800"/>
                </a:lnTo>
                <a:lnTo>
                  <a:pt x="346563" y="1447800"/>
                </a:lnTo>
                <a:lnTo>
                  <a:pt x="290860" y="1460500"/>
                </a:lnTo>
                <a:close/>
              </a:path>
              <a:path w="1972945" h="1473200">
                <a:moveTo>
                  <a:pt x="1315370" y="1117600"/>
                </a:moveTo>
                <a:lnTo>
                  <a:pt x="784090" y="1117600"/>
                </a:lnTo>
                <a:lnTo>
                  <a:pt x="836528" y="1104900"/>
                </a:lnTo>
                <a:lnTo>
                  <a:pt x="887738" y="1104900"/>
                </a:lnTo>
                <a:lnTo>
                  <a:pt x="985740" y="1079500"/>
                </a:lnTo>
                <a:lnTo>
                  <a:pt x="1032165" y="1066800"/>
                </a:lnTo>
                <a:lnTo>
                  <a:pt x="1076627" y="1054100"/>
                </a:lnTo>
                <a:lnTo>
                  <a:pt x="1118942" y="1028700"/>
                </a:lnTo>
                <a:lnTo>
                  <a:pt x="1158928" y="1016000"/>
                </a:lnTo>
                <a:lnTo>
                  <a:pt x="1196401" y="990600"/>
                </a:lnTo>
                <a:lnTo>
                  <a:pt x="1231176" y="965200"/>
                </a:lnTo>
                <a:lnTo>
                  <a:pt x="1263070" y="927100"/>
                </a:lnTo>
                <a:lnTo>
                  <a:pt x="1291900" y="901700"/>
                </a:lnTo>
                <a:lnTo>
                  <a:pt x="1317482" y="863600"/>
                </a:lnTo>
                <a:lnTo>
                  <a:pt x="1339632" y="825500"/>
                </a:lnTo>
                <a:lnTo>
                  <a:pt x="1358167" y="800100"/>
                </a:lnTo>
                <a:lnTo>
                  <a:pt x="1372902" y="762000"/>
                </a:lnTo>
                <a:lnTo>
                  <a:pt x="1383655" y="723900"/>
                </a:lnTo>
                <a:lnTo>
                  <a:pt x="1390241" y="685800"/>
                </a:lnTo>
                <a:lnTo>
                  <a:pt x="1392477" y="635000"/>
                </a:lnTo>
                <a:lnTo>
                  <a:pt x="1390241" y="596900"/>
                </a:lnTo>
                <a:lnTo>
                  <a:pt x="1383655" y="558800"/>
                </a:lnTo>
                <a:lnTo>
                  <a:pt x="1372902" y="520700"/>
                </a:lnTo>
                <a:lnTo>
                  <a:pt x="1358167" y="482600"/>
                </a:lnTo>
                <a:lnTo>
                  <a:pt x="1339632" y="444500"/>
                </a:lnTo>
                <a:lnTo>
                  <a:pt x="1317482" y="406400"/>
                </a:lnTo>
                <a:lnTo>
                  <a:pt x="1291900" y="381000"/>
                </a:lnTo>
                <a:lnTo>
                  <a:pt x="1263070" y="342900"/>
                </a:lnTo>
                <a:lnTo>
                  <a:pt x="1231176" y="317500"/>
                </a:lnTo>
                <a:lnTo>
                  <a:pt x="1196401" y="292100"/>
                </a:lnTo>
                <a:lnTo>
                  <a:pt x="1158928" y="266700"/>
                </a:lnTo>
                <a:lnTo>
                  <a:pt x="1118942" y="241300"/>
                </a:lnTo>
                <a:lnTo>
                  <a:pt x="1076627" y="228600"/>
                </a:lnTo>
                <a:lnTo>
                  <a:pt x="1032165" y="203200"/>
                </a:lnTo>
                <a:lnTo>
                  <a:pt x="985740" y="190500"/>
                </a:lnTo>
                <a:lnTo>
                  <a:pt x="937537" y="177800"/>
                </a:lnTo>
                <a:lnTo>
                  <a:pt x="887738" y="177800"/>
                </a:lnTo>
                <a:lnTo>
                  <a:pt x="836528" y="165100"/>
                </a:lnTo>
                <a:lnTo>
                  <a:pt x="1314999" y="165100"/>
                </a:lnTo>
                <a:lnTo>
                  <a:pt x="1351930" y="190500"/>
                </a:lnTo>
                <a:lnTo>
                  <a:pt x="1403544" y="203200"/>
                </a:lnTo>
                <a:lnTo>
                  <a:pt x="1453878" y="203200"/>
                </a:lnTo>
                <a:lnTo>
                  <a:pt x="1502786" y="215900"/>
                </a:lnTo>
                <a:lnTo>
                  <a:pt x="1550118" y="241300"/>
                </a:lnTo>
                <a:lnTo>
                  <a:pt x="1595727" y="254000"/>
                </a:lnTo>
                <a:lnTo>
                  <a:pt x="1639466" y="266700"/>
                </a:lnTo>
                <a:lnTo>
                  <a:pt x="1681185" y="292100"/>
                </a:lnTo>
                <a:lnTo>
                  <a:pt x="1448549" y="292100"/>
                </a:lnTo>
                <a:lnTo>
                  <a:pt x="1479013" y="342900"/>
                </a:lnTo>
                <a:lnTo>
                  <a:pt x="1505374" y="381000"/>
                </a:lnTo>
                <a:lnTo>
                  <a:pt x="1527418" y="431800"/>
                </a:lnTo>
                <a:lnTo>
                  <a:pt x="1544933" y="482600"/>
                </a:lnTo>
                <a:lnTo>
                  <a:pt x="1557707" y="533400"/>
                </a:lnTo>
                <a:lnTo>
                  <a:pt x="1565527" y="584200"/>
                </a:lnTo>
                <a:lnTo>
                  <a:pt x="1568181" y="635000"/>
                </a:lnTo>
                <a:lnTo>
                  <a:pt x="1566173" y="685800"/>
                </a:lnTo>
                <a:lnTo>
                  <a:pt x="1560243" y="736600"/>
                </a:lnTo>
                <a:lnTo>
                  <a:pt x="1550527" y="774700"/>
                </a:lnTo>
                <a:lnTo>
                  <a:pt x="1537163" y="825500"/>
                </a:lnTo>
                <a:lnTo>
                  <a:pt x="1520287" y="863600"/>
                </a:lnTo>
                <a:lnTo>
                  <a:pt x="1500037" y="901700"/>
                </a:lnTo>
                <a:lnTo>
                  <a:pt x="1476551" y="939800"/>
                </a:lnTo>
                <a:lnTo>
                  <a:pt x="1449964" y="977900"/>
                </a:lnTo>
                <a:lnTo>
                  <a:pt x="1420416" y="1016000"/>
                </a:lnTo>
                <a:lnTo>
                  <a:pt x="1388043" y="1054100"/>
                </a:lnTo>
                <a:lnTo>
                  <a:pt x="1352982" y="1079500"/>
                </a:lnTo>
                <a:lnTo>
                  <a:pt x="1315370" y="1117600"/>
                </a:lnTo>
                <a:close/>
              </a:path>
              <a:path w="1972945" h="1473200">
                <a:moveTo>
                  <a:pt x="1809385" y="1384300"/>
                </a:moveTo>
                <a:lnTo>
                  <a:pt x="1703338" y="1384300"/>
                </a:lnTo>
                <a:lnTo>
                  <a:pt x="1685097" y="1358900"/>
                </a:lnTo>
                <a:lnTo>
                  <a:pt x="1665445" y="1320800"/>
                </a:lnTo>
                <a:lnTo>
                  <a:pt x="1646521" y="1282700"/>
                </a:lnTo>
                <a:lnTo>
                  <a:pt x="1630464" y="1231900"/>
                </a:lnTo>
                <a:lnTo>
                  <a:pt x="1619413" y="1181100"/>
                </a:lnTo>
                <a:lnTo>
                  <a:pt x="1619639" y="1168400"/>
                </a:lnTo>
                <a:lnTo>
                  <a:pt x="1623488" y="1155700"/>
                </a:lnTo>
                <a:lnTo>
                  <a:pt x="1630572" y="1143000"/>
                </a:lnTo>
                <a:lnTo>
                  <a:pt x="1640508" y="1130300"/>
                </a:lnTo>
                <a:lnTo>
                  <a:pt x="1685046" y="1104900"/>
                </a:lnTo>
                <a:lnTo>
                  <a:pt x="1725474" y="1079500"/>
                </a:lnTo>
                <a:lnTo>
                  <a:pt x="1761658" y="1041400"/>
                </a:lnTo>
                <a:lnTo>
                  <a:pt x="1793459" y="1003300"/>
                </a:lnTo>
                <a:lnTo>
                  <a:pt x="1820743" y="965200"/>
                </a:lnTo>
                <a:lnTo>
                  <a:pt x="1843372" y="927100"/>
                </a:lnTo>
                <a:lnTo>
                  <a:pt x="1861209" y="889000"/>
                </a:lnTo>
                <a:lnTo>
                  <a:pt x="1874119" y="838200"/>
                </a:lnTo>
                <a:lnTo>
                  <a:pt x="1881965" y="800100"/>
                </a:lnTo>
                <a:lnTo>
                  <a:pt x="1884611" y="749300"/>
                </a:lnTo>
                <a:lnTo>
                  <a:pt x="1881829" y="711200"/>
                </a:lnTo>
                <a:lnTo>
                  <a:pt x="1873654" y="660400"/>
                </a:lnTo>
                <a:lnTo>
                  <a:pt x="1860344" y="622300"/>
                </a:lnTo>
                <a:lnTo>
                  <a:pt x="1842156" y="571500"/>
                </a:lnTo>
                <a:lnTo>
                  <a:pt x="1819346" y="533400"/>
                </a:lnTo>
                <a:lnTo>
                  <a:pt x="1792173" y="495300"/>
                </a:lnTo>
                <a:lnTo>
                  <a:pt x="1760893" y="469900"/>
                </a:lnTo>
                <a:lnTo>
                  <a:pt x="1725763" y="431800"/>
                </a:lnTo>
                <a:lnTo>
                  <a:pt x="1687041" y="406400"/>
                </a:lnTo>
                <a:lnTo>
                  <a:pt x="1644984" y="368300"/>
                </a:lnTo>
                <a:lnTo>
                  <a:pt x="1599849" y="355600"/>
                </a:lnTo>
                <a:lnTo>
                  <a:pt x="1551894" y="330200"/>
                </a:lnTo>
                <a:lnTo>
                  <a:pt x="1501374" y="304800"/>
                </a:lnTo>
                <a:lnTo>
                  <a:pt x="1448549" y="292100"/>
                </a:lnTo>
                <a:lnTo>
                  <a:pt x="1681185" y="292100"/>
                </a:lnTo>
                <a:lnTo>
                  <a:pt x="1720738" y="317500"/>
                </a:lnTo>
                <a:lnTo>
                  <a:pt x="1757977" y="342900"/>
                </a:lnTo>
                <a:lnTo>
                  <a:pt x="1792753" y="381000"/>
                </a:lnTo>
                <a:lnTo>
                  <a:pt x="1824919" y="406400"/>
                </a:lnTo>
                <a:lnTo>
                  <a:pt x="1854327" y="444500"/>
                </a:lnTo>
                <a:lnTo>
                  <a:pt x="1880829" y="469900"/>
                </a:lnTo>
                <a:lnTo>
                  <a:pt x="1904277" y="508000"/>
                </a:lnTo>
                <a:lnTo>
                  <a:pt x="1924524" y="546100"/>
                </a:lnTo>
                <a:lnTo>
                  <a:pt x="1941421" y="584200"/>
                </a:lnTo>
                <a:lnTo>
                  <a:pt x="1954820" y="622300"/>
                </a:lnTo>
                <a:lnTo>
                  <a:pt x="1964574" y="673100"/>
                </a:lnTo>
                <a:lnTo>
                  <a:pt x="1970535" y="711200"/>
                </a:lnTo>
                <a:lnTo>
                  <a:pt x="1972555" y="749300"/>
                </a:lnTo>
                <a:lnTo>
                  <a:pt x="1970171" y="800100"/>
                </a:lnTo>
                <a:lnTo>
                  <a:pt x="1963108" y="850900"/>
                </a:lnTo>
                <a:lnTo>
                  <a:pt x="1951503" y="889000"/>
                </a:lnTo>
                <a:lnTo>
                  <a:pt x="1935490" y="939800"/>
                </a:lnTo>
                <a:lnTo>
                  <a:pt x="1915206" y="977900"/>
                </a:lnTo>
                <a:lnTo>
                  <a:pt x="1890785" y="1016000"/>
                </a:lnTo>
                <a:lnTo>
                  <a:pt x="1862363" y="1054100"/>
                </a:lnTo>
                <a:lnTo>
                  <a:pt x="1830076" y="1092200"/>
                </a:lnTo>
                <a:lnTo>
                  <a:pt x="1794058" y="1130300"/>
                </a:lnTo>
                <a:lnTo>
                  <a:pt x="1754446" y="1168400"/>
                </a:lnTo>
                <a:lnTo>
                  <a:pt x="1711374" y="1193800"/>
                </a:lnTo>
                <a:lnTo>
                  <a:pt x="1732784" y="1257300"/>
                </a:lnTo>
                <a:lnTo>
                  <a:pt x="1759101" y="1308100"/>
                </a:lnTo>
                <a:lnTo>
                  <a:pt x="1781530" y="1346200"/>
                </a:lnTo>
                <a:lnTo>
                  <a:pt x="1791280" y="1358900"/>
                </a:lnTo>
                <a:lnTo>
                  <a:pt x="1802601" y="1371600"/>
                </a:lnTo>
                <a:lnTo>
                  <a:pt x="1809385" y="1384300"/>
                </a:lnTo>
                <a:close/>
              </a:path>
              <a:path w="1972945" h="1473200">
                <a:moveTo>
                  <a:pt x="1022201" y="584200"/>
                </a:moveTo>
                <a:lnTo>
                  <a:pt x="548561" y="584200"/>
                </a:lnTo>
                <a:lnTo>
                  <a:pt x="534564" y="571500"/>
                </a:lnTo>
                <a:lnTo>
                  <a:pt x="525105" y="558800"/>
                </a:lnTo>
                <a:lnTo>
                  <a:pt x="521631" y="546100"/>
                </a:lnTo>
                <a:lnTo>
                  <a:pt x="525105" y="520700"/>
                </a:lnTo>
                <a:lnTo>
                  <a:pt x="534564" y="508000"/>
                </a:lnTo>
                <a:lnTo>
                  <a:pt x="548561" y="495300"/>
                </a:lnTo>
                <a:lnTo>
                  <a:pt x="1022201" y="495300"/>
                </a:lnTo>
                <a:lnTo>
                  <a:pt x="1036162" y="508000"/>
                </a:lnTo>
                <a:lnTo>
                  <a:pt x="1045568" y="520700"/>
                </a:lnTo>
                <a:lnTo>
                  <a:pt x="1049015" y="546100"/>
                </a:lnTo>
                <a:lnTo>
                  <a:pt x="1045568" y="558800"/>
                </a:lnTo>
                <a:lnTo>
                  <a:pt x="1036162" y="571500"/>
                </a:lnTo>
                <a:lnTo>
                  <a:pt x="1022201" y="584200"/>
                </a:lnTo>
                <a:close/>
              </a:path>
              <a:path w="1972945" h="1473200">
                <a:moveTo>
                  <a:pt x="1036162" y="787400"/>
                </a:moveTo>
                <a:lnTo>
                  <a:pt x="534564" y="787400"/>
                </a:lnTo>
                <a:lnTo>
                  <a:pt x="525105" y="762000"/>
                </a:lnTo>
                <a:lnTo>
                  <a:pt x="521631" y="749300"/>
                </a:lnTo>
                <a:lnTo>
                  <a:pt x="525105" y="736600"/>
                </a:lnTo>
                <a:lnTo>
                  <a:pt x="534564" y="723900"/>
                </a:lnTo>
                <a:lnTo>
                  <a:pt x="548561" y="711200"/>
                </a:lnTo>
                <a:lnTo>
                  <a:pt x="1022201" y="711200"/>
                </a:lnTo>
                <a:lnTo>
                  <a:pt x="1036162" y="723900"/>
                </a:lnTo>
                <a:lnTo>
                  <a:pt x="1045568" y="736600"/>
                </a:lnTo>
                <a:lnTo>
                  <a:pt x="1049015" y="749300"/>
                </a:lnTo>
                <a:lnTo>
                  <a:pt x="1045568" y="762000"/>
                </a:lnTo>
                <a:lnTo>
                  <a:pt x="1036162" y="787400"/>
                </a:lnTo>
                <a:close/>
              </a:path>
              <a:path w="1972945" h="1473200">
                <a:moveTo>
                  <a:pt x="1005089" y="800100"/>
                </a:moveTo>
                <a:lnTo>
                  <a:pt x="565648" y="800100"/>
                </a:lnTo>
                <a:lnTo>
                  <a:pt x="548561" y="787400"/>
                </a:lnTo>
                <a:lnTo>
                  <a:pt x="1022201" y="787400"/>
                </a:lnTo>
                <a:lnTo>
                  <a:pt x="1005089" y="800100"/>
                </a:lnTo>
                <a:close/>
              </a:path>
              <a:path w="1972945" h="1473200">
                <a:moveTo>
                  <a:pt x="1761388" y="1473200"/>
                </a:moveTo>
                <a:lnTo>
                  <a:pt x="1684410" y="1473200"/>
                </a:lnTo>
                <a:lnTo>
                  <a:pt x="1630910" y="1460500"/>
                </a:lnTo>
                <a:lnTo>
                  <a:pt x="1580291" y="1447800"/>
                </a:lnTo>
                <a:lnTo>
                  <a:pt x="1532748" y="1422400"/>
                </a:lnTo>
                <a:lnTo>
                  <a:pt x="1488475" y="1397000"/>
                </a:lnTo>
                <a:lnTo>
                  <a:pt x="1447667" y="1371600"/>
                </a:lnTo>
                <a:lnTo>
                  <a:pt x="1410519" y="1333500"/>
                </a:lnTo>
                <a:lnTo>
                  <a:pt x="1377226" y="1308100"/>
                </a:lnTo>
                <a:lnTo>
                  <a:pt x="1183550" y="1308100"/>
                </a:lnTo>
                <a:lnTo>
                  <a:pt x="1134401" y="1295400"/>
                </a:lnTo>
                <a:lnTo>
                  <a:pt x="1086166" y="1295400"/>
                </a:lnTo>
                <a:lnTo>
                  <a:pt x="1039017" y="1282700"/>
                </a:lnTo>
                <a:lnTo>
                  <a:pt x="993126" y="1257300"/>
                </a:lnTo>
                <a:lnTo>
                  <a:pt x="415606" y="1257300"/>
                </a:lnTo>
                <a:lnTo>
                  <a:pt x="460012" y="1231900"/>
                </a:lnTo>
                <a:lnTo>
                  <a:pt x="501402" y="1219200"/>
                </a:lnTo>
                <a:lnTo>
                  <a:pt x="539456" y="1181100"/>
                </a:lnTo>
                <a:lnTo>
                  <a:pt x="573854" y="1155700"/>
                </a:lnTo>
                <a:lnTo>
                  <a:pt x="604277" y="1130300"/>
                </a:lnTo>
                <a:lnTo>
                  <a:pt x="620119" y="1117600"/>
                </a:lnTo>
                <a:lnTo>
                  <a:pt x="638203" y="1104900"/>
                </a:lnTo>
                <a:lnTo>
                  <a:pt x="758660" y="1104900"/>
                </a:lnTo>
                <a:lnTo>
                  <a:pt x="784090" y="1117600"/>
                </a:lnTo>
                <a:lnTo>
                  <a:pt x="1315370" y="1117600"/>
                </a:lnTo>
                <a:lnTo>
                  <a:pt x="1275345" y="1143000"/>
                </a:lnTo>
                <a:lnTo>
                  <a:pt x="1233044" y="1168400"/>
                </a:lnTo>
                <a:lnTo>
                  <a:pt x="1188605" y="1193800"/>
                </a:lnTo>
                <a:lnTo>
                  <a:pt x="1142164" y="1219200"/>
                </a:lnTo>
                <a:lnTo>
                  <a:pt x="1212276" y="1219200"/>
                </a:lnTo>
                <a:lnTo>
                  <a:pt x="1247932" y="1231900"/>
                </a:lnTo>
                <a:lnTo>
                  <a:pt x="1423983" y="1231900"/>
                </a:lnTo>
                <a:lnTo>
                  <a:pt x="1453571" y="1257300"/>
                </a:lnTo>
                <a:lnTo>
                  <a:pt x="1487049" y="1282700"/>
                </a:lnTo>
                <a:lnTo>
                  <a:pt x="1524147" y="1320800"/>
                </a:lnTo>
                <a:lnTo>
                  <a:pt x="1564595" y="1333500"/>
                </a:lnTo>
                <a:lnTo>
                  <a:pt x="1608122" y="1358900"/>
                </a:lnTo>
                <a:lnTo>
                  <a:pt x="1654460" y="1371600"/>
                </a:lnTo>
                <a:lnTo>
                  <a:pt x="1703338" y="1384300"/>
                </a:lnTo>
                <a:lnTo>
                  <a:pt x="1809385" y="1384300"/>
                </a:lnTo>
                <a:lnTo>
                  <a:pt x="1811340" y="1409700"/>
                </a:lnTo>
                <a:lnTo>
                  <a:pt x="1808175" y="1422400"/>
                </a:lnTo>
                <a:lnTo>
                  <a:pt x="1807079" y="1435100"/>
                </a:lnTo>
                <a:lnTo>
                  <a:pt x="1806348" y="1435100"/>
                </a:lnTo>
                <a:lnTo>
                  <a:pt x="1795368" y="1447800"/>
                </a:lnTo>
                <a:lnTo>
                  <a:pt x="1780013" y="1460500"/>
                </a:lnTo>
                <a:lnTo>
                  <a:pt x="1761388" y="1473200"/>
                </a:lnTo>
                <a:close/>
              </a:path>
              <a:path w="1972945" h="1473200">
                <a:moveTo>
                  <a:pt x="1416026" y="1231900"/>
                </a:moveTo>
                <a:lnTo>
                  <a:pt x="1308588" y="1231900"/>
                </a:lnTo>
                <a:lnTo>
                  <a:pt x="1334111" y="1219200"/>
                </a:lnTo>
                <a:lnTo>
                  <a:pt x="1406963" y="1219200"/>
                </a:lnTo>
                <a:lnTo>
                  <a:pt x="1416026" y="1231900"/>
                </a:lnTo>
                <a:close/>
              </a:path>
            </a:pathLst>
          </a:custGeom>
          <a:solidFill>
            <a:srgbClr val="F39B1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232865" y="0"/>
            <a:ext cx="1688464" cy="2903855"/>
          </a:xfrm>
          <a:custGeom>
            <a:avLst/>
            <a:gdLst/>
            <a:ahLst/>
            <a:cxnLst/>
            <a:rect l="l" t="t" r="r" b="b"/>
            <a:pathLst>
              <a:path w="1688465" h="2903855">
                <a:moveTo>
                  <a:pt x="0" y="2903837"/>
                </a:moveTo>
                <a:lnTo>
                  <a:pt x="0" y="0"/>
                </a:lnTo>
                <a:lnTo>
                  <a:pt x="1688415" y="0"/>
                </a:lnTo>
                <a:lnTo>
                  <a:pt x="1688415" y="2264969"/>
                </a:lnTo>
                <a:lnTo>
                  <a:pt x="843035" y="2264969"/>
                </a:lnTo>
                <a:lnTo>
                  <a:pt x="0" y="2903837"/>
                </a:lnTo>
                <a:close/>
              </a:path>
              <a:path w="1688465" h="2903855">
                <a:moveTo>
                  <a:pt x="1688415" y="2902353"/>
                </a:moveTo>
                <a:lnTo>
                  <a:pt x="843035" y="2264969"/>
                </a:lnTo>
                <a:lnTo>
                  <a:pt x="1688415" y="2264969"/>
                </a:lnTo>
                <a:lnTo>
                  <a:pt x="1688415" y="290235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9641473" y="936467"/>
            <a:ext cx="863600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250" spc="-1030" dirty="0">
                <a:solidFill>
                  <a:srgbClr val="BBBEC3"/>
                </a:solidFill>
                <a:latin typeface="Trebuchet MS"/>
                <a:cs typeface="Trebuchet MS"/>
              </a:rPr>
              <a:t>07</a:t>
            </a:r>
            <a:endParaRPr sz="8250"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731806" y="833496"/>
            <a:ext cx="640715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050" spc="-170" dirty="0">
                <a:solidFill>
                  <a:srgbClr val="212830"/>
                </a:solidFill>
                <a:latin typeface="Roboto"/>
                <a:cs typeface="Roboto"/>
              </a:rPr>
              <a:t>F</a:t>
            </a:r>
            <a:r>
              <a:rPr sz="2050" spc="30" dirty="0">
                <a:solidFill>
                  <a:srgbClr val="212830"/>
                </a:solidFill>
                <a:latin typeface="Roboto"/>
                <a:cs typeface="Roboto"/>
              </a:rPr>
              <a:t>A</a:t>
            </a:r>
            <a:r>
              <a:rPr sz="2050" spc="5" dirty="0">
                <a:solidFill>
                  <a:srgbClr val="212830"/>
                </a:solidFill>
                <a:latin typeface="Roboto"/>
                <a:cs typeface="Roboto"/>
              </a:rPr>
              <a:t>C</a:t>
            </a:r>
            <a:r>
              <a:rPr sz="2050" dirty="0">
                <a:solidFill>
                  <a:srgbClr val="212830"/>
                </a:solidFill>
                <a:latin typeface="Roboto"/>
                <a:cs typeface="Roboto"/>
              </a:rPr>
              <a:t>T</a:t>
            </a:r>
            <a:endParaRPr sz="2050">
              <a:latin typeface="Roboto"/>
              <a:cs typeface="Roboto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9630588" y="507472"/>
            <a:ext cx="912494" cy="134620"/>
            <a:chOff x="9630588" y="507472"/>
            <a:chExt cx="912494" cy="134620"/>
          </a:xfrm>
        </p:grpSpPr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630588" y="507472"/>
              <a:ext cx="134028" cy="13402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825073" y="507472"/>
              <a:ext cx="134029" cy="13402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019558" y="507472"/>
              <a:ext cx="134028" cy="134029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214043" y="507472"/>
              <a:ext cx="134028" cy="134029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408528" y="507472"/>
              <a:ext cx="134028" cy="1340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2713" y="1715621"/>
            <a:ext cx="10052050" cy="90867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80981" y="225447"/>
            <a:ext cx="7796530" cy="2288540"/>
          </a:xfrm>
          <a:prstGeom prst="rect">
            <a:avLst/>
          </a:prstGeom>
        </p:spPr>
        <p:txBody>
          <a:bodyPr vert="horz" wrap="square" lIns="0" tIns="2419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5"/>
              </a:spcBef>
            </a:pPr>
            <a:r>
              <a:rPr sz="7400" spc="-1450" dirty="0"/>
              <a:t>M</a:t>
            </a:r>
            <a:r>
              <a:rPr sz="7400" spc="-1220" dirty="0"/>
              <a:t>A</a:t>
            </a:r>
            <a:r>
              <a:rPr sz="7400" spc="-1710" dirty="0"/>
              <a:t>QUE</a:t>
            </a:r>
            <a:r>
              <a:rPr sz="7400" spc="-1535" dirty="0"/>
              <a:t>T</a:t>
            </a:r>
            <a:r>
              <a:rPr sz="7400" spc="-1435" dirty="0"/>
              <a:t>TE</a:t>
            </a:r>
            <a:r>
              <a:rPr sz="7400" spc="-1045" dirty="0"/>
              <a:t> </a:t>
            </a:r>
            <a:r>
              <a:rPr sz="7400" spc="-1495" dirty="0"/>
              <a:t>D</a:t>
            </a:r>
            <a:r>
              <a:rPr sz="7400" spc="-1295" dirty="0"/>
              <a:t>E</a:t>
            </a:r>
            <a:r>
              <a:rPr sz="7400" spc="-235" dirty="0"/>
              <a:t>s</a:t>
            </a:r>
            <a:r>
              <a:rPr sz="7400" spc="-1045" dirty="0"/>
              <a:t> </a:t>
            </a:r>
            <a:r>
              <a:rPr sz="7400" spc="-1275" dirty="0"/>
              <a:t>INTER</a:t>
            </a:r>
            <a:r>
              <a:rPr sz="7400" spc="-1575" dirty="0"/>
              <a:t>F</a:t>
            </a:r>
            <a:r>
              <a:rPr sz="7400" spc="-1400" dirty="0"/>
              <a:t>A</a:t>
            </a:r>
            <a:r>
              <a:rPr sz="7400" spc="-1510" dirty="0"/>
              <a:t>C</a:t>
            </a:r>
            <a:r>
              <a:rPr sz="7400" spc="-1340" dirty="0"/>
              <a:t>E</a:t>
            </a:r>
            <a:r>
              <a:rPr sz="7400" spc="-235" dirty="0"/>
              <a:t>s</a:t>
            </a:r>
            <a:endParaRPr sz="7400"/>
          </a:p>
          <a:p>
            <a:pPr marL="451484" algn="ctr">
              <a:lnSpc>
                <a:spcPct val="100000"/>
              </a:lnSpc>
              <a:spcBef>
                <a:spcPts val="1190"/>
              </a:spcBef>
            </a:pPr>
            <a:r>
              <a:rPr sz="4950" spc="75" dirty="0">
                <a:solidFill>
                  <a:srgbClr val="2980B9"/>
                </a:solidFill>
                <a:latin typeface="Tahoma"/>
                <a:cs typeface="Tahoma"/>
              </a:rPr>
              <a:t>Les</a:t>
            </a:r>
            <a:r>
              <a:rPr sz="4950" spc="-195" dirty="0">
                <a:solidFill>
                  <a:srgbClr val="2980B9"/>
                </a:solidFill>
                <a:latin typeface="Tahoma"/>
                <a:cs typeface="Tahoma"/>
              </a:rPr>
              <a:t> </a:t>
            </a:r>
            <a:r>
              <a:rPr sz="4950" spc="-85" dirty="0">
                <a:solidFill>
                  <a:srgbClr val="2980B9"/>
                </a:solidFill>
                <a:latin typeface="Tahoma"/>
                <a:cs typeface="Tahoma"/>
              </a:rPr>
              <a:t>interfaces</a:t>
            </a:r>
            <a:r>
              <a:rPr sz="4950" spc="-200" dirty="0">
                <a:solidFill>
                  <a:srgbClr val="2980B9"/>
                </a:solidFill>
                <a:latin typeface="Tahoma"/>
                <a:cs typeface="Tahoma"/>
              </a:rPr>
              <a:t> </a:t>
            </a:r>
            <a:r>
              <a:rPr sz="4950" spc="180" dirty="0">
                <a:solidFill>
                  <a:srgbClr val="2980B9"/>
                </a:solidFill>
                <a:latin typeface="Tahoma"/>
                <a:cs typeface="Tahoma"/>
              </a:rPr>
              <a:t>WEB</a:t>
            </a:r>
            <a:endParaRPr sz="4950">
              <a:latin typeface="Tahoma"/>
              <a:cs typeface="Tahoma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533617" y="249697"/>
            <a:ext cx="3570482" cy="295278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905579" y="2571944"/>
            <a:ext cx="6696175" cy="8472745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18941832" y="10558355"/>
            <a:ext cx="865505" cy="750570"/>
            <a:chOff x="18941832" y="10558355"/>
            <a:chExt cx="865505" cy="750570"/>
          </a:xfrm>
        </p:grpSpPr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941832" y="10558355"/>
              <a:ext cx="865091" cy="750201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8973247" y="10568827"/>
              <a:ext cx="802640" cy="690245"/>
            </a:xfrm>
            <a:custGeom>
              <a:avLst/>
              <a:gdLst/>
              <a:ahLst/>
              <a:cxnLst/>
              <a:rect l="l" t="t" r="r" b="b"/>
              <a:pathLst>
                <a:path w="802640" h="690245">
                  <a:moveTo>
                    <a:pt x="401133" y="689868"/>
                  </a:moveTo>
                  <a:lnTo>
                    <a:pt x="350816" y="687180"/>
                  </a:lnTo>
                  <a:lnTo>
                    <a:pt x="302363" y="679333"/>
                  </a:lnTo>
                  <a:lnTo>
                    <a:pt x="256152" y="666650"/>
                  </a:lnTo>
                  <a:lnTo>
                    <a:pt x="212558" y="649453"/>
                  </a:lnTo>
                  <a:lnTo>
                    <a:pt x="171957" y="628067"/>
                  </a:lnTo>
                  <a:lnTo>
                    <a:pt x="134724" y="602814"/>
                  </a:lnTo>
                  <a:lnTo>
                    <a:pt x="101236" y="574018"/>
                  </a:lnTo>
                  <a:lnTo>
                    <a:pt x="71869" y="542002"/>
                  </a:lnTo>
                  <a:lnTo>
                    <a:pt x="46998" y="507089"/>
                  </a:lnTo>
                  <a:lnTo>
                    <a:pt x="27000" y="469602"/>
                  </a:lnTo>
                  <a:lnTo>
                    <a:pt x="12250" y="429865"/>
                  </a:lnTo>
                  <a:lnTo>
                    <a:pt x="3125" y="388201"/>
                  </a:lnTo>
                  <a:lnTo>
                    <a:pt x="0" y="344933"/>
                  </a:lnTo>
                  <a:lnTo>
                    <a:pt x="3125" y="301666"/>
                  </a:lnTo>
                  <a:lnTo>
                    <a:pt x="12250" y="260002"/>
                  </a:lnTo>
                  <a:lnTo>
                    <a:pt x="27000" y="220265"/>
                  </a:lnTo>
                  <a:lnTo>
                    <a:pt x="46998" y="182778"/>
                  </a:lnTo>
                  <a:lnTo>
                    <a:pt x="71869" y="147865"/>
                  </a:lnTo>
                  <a:lnTo>
                    <a:pt x="101236" y="115849"/>
                  </a:lnTo>
                  <a:lnTo>
                    <a:pt x="134724" y="87053"/>
                  </a:lnTo>
                  <a:lnTo>
                    <a:pt x="171957" y="61800"/>
                  </a:lnTo>
                  <a:lnTo>
                    <a:pt x="212558" y="40414"/>
                  </a:lnTo>
                  <a:lnTo>
                    <a:pt x="256152" y="23217"/>
                  </a:lnTo>
                  <a:lnTo>
                    <a:pt x="302363" y="10534"/>
                  </a:lnTo>
                  <a:lnTo>
                    <a:pt x="350816" y="2687"/>
                  </a:lnTo>
                  <a:lnTo>
                    <a:pt x="401133" y="0"/>
                  </a:lnTo>
                  <a:lnTo>
                    <a:pt x="451450" y="2687"/>
                  </a:lnTo>
                  <a:lnTo>
                    <a:pt x="499902" y="10534"/>
                  </a:lnTo>
                  <a:lnTo>
                    <a:pt x="546113" y="23217"/>
                  </a:lnTo>
                  <a:lnTo>
                    <a:pt x="589707" y="40414"/>
                  </a:lnTo>
                  <a:lnTo>
                    <a:pt x="630309" y="61800"/>
                  </a:lnTo>
                  <a:lnTo>
                    <a:pt x="667541" y="87053"/>
                  </a:lnTo>
                  <a:lnTo>
                    <a:pt x="701029" y="115849"/>
                  </a:lnTo>
                  <a:lnTo>
                    <a:pt x="730396" y="147865"/>
                  </a:lnTo>
                  <a:lnTo>
                    <a:pt x="755267" y="182778"/>
                  </a:lnTo>
                  <a:lnTo>
                    <a:pt x="775265" y="220265"/>
                  </a:lnTo>
                  <a:lnTo>
                    <a:pt x="790015" y="260002"/>
                  </a:lnTo>
                  <a:lnTo>
                    <a:pt x="799141" y="301666"/>
                  </a:lnTo>
                  <a:lnTo>
                    <a:pt x="802266" y="344933"/>
                  </a:lnTo>
                  <a:lnTo>
                    <a:pt x="799141" y="388201"/>
                  </a:lnTo>
                  <a:lnTo>
                    <a:pt x="790015" y="429865"/>
                  </a:lnTo>
                  <a:lnTo>
                    <a:pt x="775265" y="469602"/>
                  </a:lnTo>
                  <a:lnTo>
                    <a:pt x="755267" y="507089"/>
                  </a:lnTo>
                  <a:lnTo>
                    <a:pt x="730396" y="542002"/>
                  </a:lnTo>
                  <a:lnTo>
                    <a:pt x="701029" y="574018"/>
                  </a:lnTo>
                  <a:lnTo>
                    <a:pt x="667541" y="602814"/>
                  </a:lnTo>
                  <a:lnTo>
                    <a:pt x="630309" y="628067"/>
                  </a:lnTo>
                  <a:lnTo>
                    <a:pt x="589707" y="649453"/>
                  </a:lnTo>
                  <a:lnTo>
                    <a:pt x="546113" y="666650"/>
                  </a:lnTo>
                  <a:lnTo>
                    <a:pt x="499902" y="679333"/>
                  </a:lnTo>
                  <a:lnTo>
                    <a:pt x="451450" y="687180"/>
                  </a:lnTo>
                  <a:lnTo>
                    <a:pt x="401133" y="689868"/>
                  </a:lnTo>
                  <a:close/>
                </a:path>
              </a:pathLst>
            </a:custGeom>
            <a:solidFill>
              <a:srgbClr val="14405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65"/>
              </a:spcBef>
            </a:pPr>
            <a:r>
              <a:rPr spc="45" dirty="0"/>
              <a:t>18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2713" y="1715621"/>
            <a:ext cx="10052050" cy="90867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80981" y="225447"/>
            <a:ext cx="7796530" cy="2288540"/>
          </a:xfrm>
          <a:prstGeom prst="rect">
            <a:avLst/>
          </a:prstGeom>
        </p:spPr>
        <p:txBody>
          <a:bodyPr vert="horz" wrap="square" lIns="0" tIns="2419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5"/>
              </a:spcBef>
            </a:pPr>
            <a:r>
              <a:rPr sz="7400" spc="-1450" dirty="0"/>
              <a:t>M</a:t>
            </a:r>
            <a:r>
              <a:rPr sz="7400" spc="-1220" dirty="0"/>
              <a:t>A</a:t>
            </a:r>
            <a:r>
              <a:rPr sz="7400" spc="-1710" dirty="0"/>
              <a:t>QUE</a:t>
            </a:r>
            <a:r>
              <a:rPr sz="7400" spc="-1535" dirty="0"/>
              <a:t>T</a:t>
            </a:r>
            <a:r>
              <a:rPr sz="7400" spc="-1435" dirty="0"/>
              <a:t>TE</a:t>
            </a:r>
            <a:r>
              <a:rPr sz="7400" spc="-1045" dirty="0"/>
              <a:t> </a:t>
            </a:r>
            <a:r>
              <a:rPr sz="7400" spc="-1495" dirty="0"/>
              <a:t>D</a:t>
            </a:r>
            <a:r>
              <a:rPr sz="7400" spc="-1295" dirty="0"/>
              <a:t>E</a:t>
            </a:r>
            <a:r>
              <a:rPr sz="7400" spc="-235" dirty="0"/>
              <a:t>s</a:t>
            </a:r>
            <a:r>
              <a:rPr sz="7400" spc="-1045" dirty="0"/>
              <a:t> </a:t>
            </a:r>
            <a:r>
              <a:rPr sz="7400" spc="-1275" dirty="0"/>
              <a:t>INTER</a:t>
            </a:r>
            <a:r>
              <a:rPr sz="7400" spc="-1575" dirty="0"/>
              <a:t>F</a:t>
            </a:r>
            <a:r>
              <a:rPr sz="7400" spc="-1400" dirty="0"/>
              <a:t>A</a:t>
            </a:r>
            <a:r>
              <a:rPr sz="7400" spc="-1510" dirty="0"/>
              <a:t>C</a:t>
            </a:r>
            <a:r>
              <a:rPr sz="7400" spc="-1340" dirty="0"/>
              <a:t>E</a:t>
            </a:r>
            <a:r>
              <a:rPr sz="7400" spc="-235" dirty="0"/>
              <a:t>s</a:t>
            </a:r>
            <a:endParaRPr sz="7400"/>
          </a:p>
          <a:p>
            <a:pPr marL="777240">
              <a:lnSpc>
                <a:spcPct val="100000"/>
              </a:lnSpc>
              <a:spcBef>
                <a:spcPts val="1190"/>
              </a:spcBef>
            </a:pPr>
            <a:r>
              <a:rPr sz="4950" spc="75" dirty="0">
                <a:solidFill>
                  <a:srgbClr val="2980B9"/>
                </a:solidFill>
                <a:latin typeface="Tahoma"/>
                <a:cs typeface="Tahoma"/>
              </a:rPr>
              <a:t>Les</a:t>
            </a:r>
            <a:r>
              <a:rPr sz="4950" spc="-190" dirty="0">
                <a:solidFill>
                  <a:srgbClr val="2980B9"/>
                </a:solidFill>
                <a:latin typeface="Tahoma"/>
                <a:cs typeface="Tahoma"/>
              </a:rPr>
              <a:t> </a:t>
            </a:r>
            <a:r>
              <a:rPr sz="4950" spc="-85" dirty="0">
                <a:solidFill>
                  <a:srgbClr val="2980B9"/>
                </a:solidFill>
                <a:latin typeface="Tahoma"/>
                <a:cs typeface="Tahoma"/>
              </a:rPr>
              <a:t>interfaces</a:t>
            </a:r>
            <a:r>
              <a:rPr sz="4950" spc="-195" dirty="0">
                <a:solidFill>
                  <a:srgbClr val="2980B9"/>
                </a:solidFill>
                <a:latin typeface="Tahoma"/>
                <a:cs typeface="Tahoma"/>
              </a:rPr>
              <a:t> </a:t>
            </a:r>
            <a:r>
              <a:rPr sz="4950" spc="150" dirty="0">
                <a:solidFill>
                  <a:srgbClr val="2980B9"/>
                </a:solidFill>
                <a:latin typeface="Tahoma"/>
                <a:cs typeface="Tahoma"/>
              </a:rPr>
              <a:t>DESKTOP</a:t>
            </a:r>
            <a:endParaRPr sz="4950">
              <a:latin typeface="Tahoma"/>
              <a:cs typeface="Tahoma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716738" y="0"/>
            <a:ext cx="1821933" cy="383234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42379" y="2949582"/>
            <a:ext cx="16460232" cy="7793546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18941832" y="10558355"/>
            <a:ext cx="865505" cy="750570"/>
            <a:chOff x="18941832" y="10558355"/>
            <a:chExt cx="865505" cy="750570"/>
          </a:xfrm>
        </p:grpSpPr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941832" y="10558355"/>
              <a:ext cx="865091" cy="750201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8973247" y="10568827"/>
              <a:ext cx="802640" cy="690245"/>
            </a:xfrm>
            <a:custGeom>
              <a:avLst/>
              <a:gdLst/>
              <a:ahLst/>
              <a:cxnLst/>
              <a:rect l="l" t="t" r="r" b="b"/>
              <a:pathLst>
                <a:path w="802640" h="690245">
                  <a:moveTo>
                    <a:pt x="401133" y="689868"/>
                  </a:moveTo>
                  <a:lnTo>
                    <a:pt x="350816" y="687180"/>
                  </a:lnTo>
                  <a:lnTo>
                    <a:pt x="302363" y="679333"/>
                  </a:lnTo>
                  <a:lnTo>
                    <a:pt x="256152" y="666650"/>
                  </a:lnTo>
                  <a:lnTo>
                    <a:pt x="212558" y="649453"/>
                  </a:lnTo>
                  <a:lnTo>
                    <a:pt x="171957" y="628067"/>
                  </a:lnTo>
                  <a:lnTo>
                    <a:pt x="134724" y="602814"/>
                  </a:lnTo>
                  <a:lnTo>
                    <a:pt x="101236" y="574018"/>
                  </a:lnTo>
                  <a:lnTo>
                    <a:pt x="71869" y="542002"/>
                  </a:lnTo>
                  <a:lnTo>
                    <a:pt x="46998" y="507089"/>
                  </a:lnTo>
                  <a:lnTo>
                    <a:pt x="27000" y="469602"/>
                  </a:lnTo>
                  <a:lnTo>
                    <a:pt x="12250" y="429865"/>
                  </a:lnTo>
                  <a:lnTo>
                    <a:pt x="3125" y="388201"/>
                  </a:lnTo>
                  <a:lnTo>
                    <a:pt x="0" y="344933"/>
                  </a:lnTo>
                  <a:lnTo>
                    <a:pt x="3125" y="301666"/>
                  </a:lnTo>
                  <a:lnTo>
                    <a:pt x="12250" y="260002"/>
                  </a:lnTo>
                  <a:lnTo>
                    <a:pt x="27000" y="220265"/>
                  </a:lnTo>
                  <a:lnTo>
                    <a:pt x="46998" y="182778"/>
                  </a:lnTo>
                  <a:lnTo>
                    <a:pt x="71869" y="147865"/>
                  </a:lnTo>
                  <a:lnTo>
                    <a:pt x="101236" y="115849"/>
                  </a:lnTo>
                  <a:lnTo>
                    <a:pt x="134724" y="87053"/>
                  </a:lnTo>
                  <a:lnTo>
                    <a:pt x="171957" y="61800"/>
                  </a:lnTo>
                  <a:lnTo>
                    <a:pt x="212558" y="40414"/>
                  </a:lnTo>
                  <a:lnTo>
                    <a:pt x="256152" y="23217"/>
                  </a:lnTo>
                  <a:lnTo>
                    <a:pt x="302363" y="10534"/>
                  </a:lnTo>
                  <a:lnTo>
                    <a:pt x="350816" y="2687"/>
                  </a:lnTo>
                  <a:lnTo>
                    <a:pt x="401133" y="0"/>
                  </a:lnTo>
                  <a:lnTo>
                    <a:pt x="451450" y="2687"/>
                  </a:lnTo>
                  <a:lnTo>
                    <a:pt x="499902" y="10534"/>
                  </a:lnTo>
                  <a:lnTo>
                    <a:pt x="546113" y="23217"/>
                  </a:lnTo>
                  <a:lnTo>
                    <a:pt x="589707" y="40414"/>
                  </a:lnTo>
                  <a:lnTo>
                    <a:pt x="630309" y="61800"/>
                  </a:lnTo>
                  <a:lnTo>
                    <a:pt x="667541" y="87053"/>
                  </a:lnTo>
                  <a:lnTo>
                    <a:pt x="701029" y="115849"/>
                  </a:lnTo>
                  <a:lnTo>
                    <a:pt x="730396" y="147865"/>
                  </a:lnTo>
                  <a:lnTo>
                    <a:pt x="755267" y="182778"/>
                  </a:lnTo>
                  <a:lnTo>
                    <a:pt x="775265" y="220265"/>
                  </a:lnTo>
                  <a:lnTo>
                    <a:pt x="790015" y="260002"/>
                  </a:lnTo>
                  <a:lnTo>
                    <a:pt x="799141" y="301666"/>
                  </a:lnTo>
                  <a:lnTo>
                    <a:pt x="802266" y="344933"/>
                  </a:lnTo>
                  <a:lnTo>
                    <a:pt x="799141" y="388201"/>
                  </a:lnTo>
                  <a:lnTo>
                    <a:pt x="790015" y="429865"/>
                  </a:lnTo>
                  <a:lnTo>
                    <a:pt x="775265" y="469602"/>
                  </a:lnTo>
                  <a:lnTo>
                    <a:pt x="755267" y="507089"/>
                  </a:lnTo>
                  <a:lnTo>
                    <a:pt x="730396" y="542002"/>
                  </a:lnTo>
                  <a:lnTo>
                    <a:pt x="701029" y="574018"/>
                  </a:lnTo>
                  <a:lnTo>
                    <a:pt x="667541" y="602814"/>
                  </a:lnTo>
                  <a:lnTo>
                    <a:pt x="630309" y="628067"/>
                  </a:lnTo>
                  <a:lnTo>
                    <a:pt x="589707" y="649453"/>
                  </a:lnTo>
                  <a:lnTo>
                    <a:pt x="546113" y="666650"/>
                  </a:lnTo>
                  <a:lnTo>
                    <a:pt x="499902" y="679333"/>
                  </a:lnTo>
                  <a:lnTo>
                    <a:pt x="451450" y="687180"/>
                  </a:lnTo>
                  <a:lnTo>
                    <a:pt x="401133" y="689868"/>
                  </a:lnTo>
                  <a:close/>
                </a:path>
              </a:pathLst>
            </a:custGeom>
            <a:solidFill>
              <a:srgbClr val="14405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65"/>
              </a:spcBef>
            </a:pPr>
            <a:r>
              <a:rPr spc="45" dirty="0"/>
              <a:t>19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2713" y="1715621"/>
            <a:ext cx="10052050" cy="90867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80981" y="225447"/>
            <a:ext cx="7796530" cy="2288540"/>
          </a:xfrm>
          <a:prstGeom prst="rect">
            <a:avLst/>
          </a:prstGeom>
        </p:spPr>
        <p:txBody>
          <a:bodyPr vert="horz" wrap="square" lIns="0" tIns="2419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5"/>
              </a:spcBef>
            </a:pPr>
            <a:r>
              <a:rPr sz="7400" spc="-1450" dirty="0"/>
              <a:t>M</a:t>
            </a:r>
            <a:r>
              <a:rPr sz="7400" spc="-1220" dirty="0"/>
              <a:t>A</a:t>
            </a:r>
            <a:r>
              <a:rPr sz="7400" spc="-1710" dirty="0"/>
              <a:t>QUE</a:t>
            </a:r>
            <a:r>
              <a:rPr sz="7400" spc="-1535" dirty="0"/>
              <a:t>T</a:t>
            </a:r>
            <a:r>
              <a:rPr sz="7400" spc="-1435" dirty="0"/>
              <a:t>TE</a:t>
            </a:r>
            <a:r>
              <a:rPr sz="7400" spc="-1045" dirty="0"/>
              <a:t> </a:t>
            </a:r>
            <a:r>
              <a:rPr sz="7400" spc="-1495" dirty="0"/>
              <a:t>D</a:t>
            </a:r>
            <a:r>
              <a:rPr sz="7400" spc="-1295" dirty="0"/>
              <a:t>E</a:t>
            </a:r>
            <a:r>
              <a:rPr sz="7400" spc="-235" dirty="0"/>
              <a:t>s</a:t>
            </a:r>
            <a:r>
              <a:rPr sz="7400" spc="-1045" dirty="0"/>
              <a:t> </a:t>
            </a:r>
            <a:r>
              <a:rPr sz="7400" spc="-1275" dirty="0"/>
              <a:t>INTER</a:t>
            </a:r>
            <a:r>
              <a:rPr sz="7400" spc="-1575" dirty="0"/>
              <a:t>F</a:t>
            </a:r>
            <a:r>
              <a:rPr sz="7400" spc="-1400" dirty="0"/>
              <a:t>A</a:t>
            </a:r>
            <a:r>
              <a:rPr sz="7400" spc="-1510" dirty="0"/>
              <a:t>C</a:t>
            </a:r>
            <a:r>
              <a:rPr sz="7400" spc="-1340" dirty="0"/>
              <a:t>E</a:t>
            </a:r>
            <a:r>
              <a:rPr sz="7400" spc="-235" dirty="0"/>
              <a:t>s</a:t>
            </a:r>
            <a:endParaRPr sz="7400"/>
          </a:p>
          <a:p>
            <a:pPr marL="777240">
              <a:lnSpc>
                <a:spcPct val="100000"/>
              </a:lnSpc>
              <a:spcBef>
                <a:spcPts val="1190"/>
              </a:spcBef>
            </a:pPr>
            <a:r>
              <a:rPr sz="4950" spc="75" dirty="0">
                <a:solidFill>
                  <a:srgbClr val="2980B9"/>
                </a:solidFill>
                <a:latin typeface="Tahoma"/>
                <a:cs typeface="Tahoma"/>
              </a:rPr>
              <a:t>Les</a:t>
            </a:r>
            <a:r>
              <a:rPr sz="4950" spc="-190" dirty="0">
                <a:solidFill>
                  <a:srgbClr val="2980B9"/>
                </a:solidFill>
                <a:latin typeface="Tahoma"/>
                <a:cs typeface="Tahoma"/>
              </a:rPr>
              <a:t> </a:t>
            </a:r>
            <a:r>
              <a:rPr sz="4950" spc="-85" dirty="0">
                <a:solidFill>
                  <a:srgbClr val="2980B9"/>
                </a:solidFill>
                <a:latin typeface="Tahoma"/>
                <a:cs typeface="Tahoma"/>
              </a:rPr>
              <a:t>interfaces</a:t>
            </a:r>
            <a:r>
              <a:rPr sz="4950" spc="-195" dirty="0">
                <a:solidFill>
                  <a:srgbClr val="2980B9"/>
                </a:solidFill>
                <a:latin typeface="Tahoma"/>
                <a:cs typeface="Tahoma"/>
              </a:rPr>
              <a:t> </a:t>
            </a:r>
            <a:r>
              <a:rPr sz="4950" spc="150" dirty="0">
                <a:solidFill>
                  <a:srgbClr val="2980B9"/>
                </a:solidFill>
                <a:latin typeface="Tahoma"/>
                <a:cs typeface="Tahoma"/>
              </a:rPr>
              <a:t>DESKTOP</a:t>
            </a:r>
            <a:endParaRPr sz="4950">
              <a:latin typeface="Tahoma"/>
              <a:cs typeface="Tahoma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716738" y="0"/>
            <a:ext cx="1821933" cy="383234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53903" y="2764314"/>
            <a:ext cx="16397405" cy="7915989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18941832" y="10558355"/>
            <a:ext cx="865505" cy="750570"/>
            <a:chOff x="18941832" y="10558355"/>
            <a:chExt cx="865505" cy="750570"/>
          </a:xfrm>
        </p:grpSpPr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941832" y="10558355"/>
              <a:ext cx="865091" cy="750201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8973247" y="10568827"/>
              <a:ext cx="802640" cy="690245"/>
            </a:xfrm>
            <a:custGeom>
              <a:avLst/>
              <a:gdLst/>
              <a:ahLst/>
              <a:cxnLst/>
              <a:rect l="l" t="t" r="r" b="b"/>
              <a:pathLst>
                <a:path w="802640" h="690245">
                  <a:moveTo>
                    <a:pt x="401133" y="689868"/>
                  </a:moveTo>
                  <a:lnTo>
                    <a:pt x="350816" y="687180"/>
                  </a:lnTo>
                  <a:lnTo>
                    <a:pt x="302363" y="679333"/>
                  </a:lnTo>
                  <a:lnTo>
                    <a:pt x="256152" y="666650"/>
                  </a:lnTo>
                  <a:lnTo>
                    <a:pt x="212558" y="649453"/>
                  </a:lnTo>
                  <a:lnTo>
                    <a:pt x="171957" y="628067"/>
                  </a:lnTo>
                  <a:lnTo>
                    <a:pt x="134724" y="602814"/>
                  </a:lnTo>
                  <a:lnTo>
                    <a:pt x="101236" y="574018"/>
                  </a:lnTo>
                  <a:lnTo>
                    <a:pt x="71869" y="542002"/>
                  </a:lnTo>
                  <a:lnTo>
                    <a:pt x="46998" y="507089"/>
                  </a:lnTo>
                  <a:lnTo>
                    <a:pt x="27000" y="469602"/>
                  </a:lnTo>
                  <a:lnTo>
                    <a:pt x="12250" y="429865"/>
                  </a:lnTo>
                  <a:lnTo>
                    <a:pt x="3125" y="388201"/>
                  </a:lnTo>
                  <a:lnTo>
                    <a:pt x="0" y="344933"/>
                  </a:lnTo>
                  <a:lnTo>
                    <a:pt x="3125" y="301666"/>
                  </a:lnTo>
                  <a:lnTo>
                    <a:pt x="12250" y="260002"/>
                  </a:lnTo>
                  <a:lnTo>
                    <a:pt x="27000" y="220265"/>
                  </a:lnTo>
                  <a:lnTo>
                    <a:pt x="46998" y="182778"/>
                  </a:lnTo>
                  <a:lnTo>
                    <a:pt x="71869" y="147865"/>
                  </a:lnTo>
                  <a:lnTo>
                    <a:pt x="101236" y="115849"/>
                  </a:lnTo>
                  <a:lnTo>
                    <a:pt x="134724" y="87053"/>
                  </a:lnTo>
                  <a:lnTo>
                    <a:pt x="171957" y="61800"/>
                  </a:lnTo>
                  <a:lnTo>
                    <a:pt x="212558" y="40414"/>
                  </a:lnTo>
                  <a:lnTo>
                    <a:pt x="256152" y="23217"/>
                  </a:lnTo>
                  <a:lnTo>
                    <a:pt x="302363" y="10534"/>
                  </a:lnTo>
                  <a:lnTo>
                    <a:pt x="350816" y="2687"/>
                  </a:lnTo>
                  <a:lnTo>
                    <a:pt x="401133" y="0"/>
                  </a:lnTo>
                  <a:lnTo>
                    <a:pt x="451450" y="2687"/>
                  </a:lnTo>
                  <a:lnTo>
                    <a:pt x="499902" y="10534"/>
                  </a:lnTo>
                  <a:lnTo>
                    <a:pt x="546113" y="23217"/>
                  </a:lnTo>
                  <a:lnTo>
                    <a:pt x="589707" y="40414"/>
                  </a:lnTo>
                  <a:lnTo>
                    <a:pt x="630309" y="61800"/>
                  </a:lnTo>
                  <a:lnTo>
                    <a:pt x="667541" y="87053"/>
                  </a:lnTo>
                  <a:lnTo>
                    <a:pt x="701029" y="115849"/>
                  </a:lnTo>
                  <a:lnTo>
                    <a:pt x="730396" y="147865"/>
                  </a:lnTo>
                  <a:lnTo>
                    <a:pt x="755267" y="182778"/>
                  </a:lnTo>
                  <a:lnTo>
                    <a:pt x="775265" y="220265"/>
                  </a:lnTo>
                  <a:lnTo>
                    <a:pt x="790015" y="260002"/>
                  </a:lnTo>
                  <a:lnTo>
                    <a:pt x="799141" y="301666"/>
                  </a:lnTo>
                  <a:lnTo>
                    <a:pt x="802266" y="344933"/>
                  </a:lnTo>
                  <a:lnTo>
                    <a:pt x="799141" y="388201"/>
                  </a:lnTo>
                  <a:lnTo>
                    <a:pt x="790015" y="429865"/>
                  </a:lnTo>
                  <a:lnTo>
                    <a:pt x="775265" y="469602"/>
                  </a:lnTo>
                  <a:lnTo>
                    <a:pt x="755267" y="507089"/>
                  </a:lnTo>
                  <a:lnTo>
                    <a:pt x="730396" y="542002"/>
                  </a:lnTo>
                  <a:lnTo>
                    <a:pt x="701029" y="574018"/>
                  </a:lnTo>
                  <a:lnTo>
                    <a:pt x="667541" y="602814"/>
                  </a:lnTo>
                  <a:lnTo>
                    <a:pt x="630309" y="628067"/>
                  </a:lnTo>
                  <a:lnTo>
                    <a:pt x="589707" y="649453"/>
                  </a:lnTo>
                  <a:lnTo>
                    <a:pt x="546113" y="666650"/>
                  </a:lnTo>
                  <a:lnTo>
                    <a:pt x="499902" y="679333"/>
                  </a:lnTo>
                  <a:lnTo>
                    <a:pt x="451450" y="687180"/>
                  </a:lnTo>
                  <a:lnTo>
                    <a:pt x="401133" y="689868"/>
                  </a:lnTo>
                  <a:close/>
                </a:path>
              </a:pathLst>
            </a:custGeom>
            <a:solidFill>
              <a:srgbClr val="14405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65"/>
              </a:spcBef>
            </a:pPr>
            <a:r>
              <a:rPr spc="45" dirty="0"/>
              <a:t>20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2713" y="1715621"/>
            <a:ext cx="10052050" cy="90867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80981" y="225447"/>
            <a:ext cx="7796530" cy="2288540"/>
          </a:xfrm>
          <a:prstGeom prst="rect">
            <a:avLst/>
          </a:prstGeom>
        </p:spPr>
        <p:txBody>
          <a:bodyPr vert="horz" wrap="square" lIns="0" tIns="2419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5"/>
              </a:spcBef>
            </a:pPr>
            <a:r>
              <a:rPr sz="7400" spc="-1450" dirty="0"/>
              <a:t>M</a:t>
            </a:r>
            <a:r>
              <a:rPr sz="7400" spc="-1220" dirty="0"/>
              <a:t>A</a:t>
            </a:r>
            <a:r>
              <a:rPr sz="7400" spc="-1710" dirty="0"/>
              <a:t>QUE</a:t>
            </a:r>
            <a:r>
              <a:rPr sz="7400" spc="-1535" dirty="0"/>
              <a:t>T</a:t>
            </a:r>
            <a:r>
              <a:rPr sz="7400" spc="-1435" dirty="0"/>
              <a:t>TE</a:t>
            </a:r>
            <a:r>
              <a:rPr sz="7400" spc="-1045" dirty="0"/>
              <a:t> </a:t>
            </a:r>
            <a:r>
              <a:rPr sz="7400" spc="-1495" dirty="0"/>
              <a:t>D</a:t>
            </a:r>
            <a:r>
              <a:rPr sz="7400" spc="-1295" dirty="0"/>
              <a:t>E</a:t>
            </a:r>
            <a:r>
              <a:rPr sz="7400" spc="-235" dirty="0"/>
              <a:t>s</a:t>
            </a:r>
            <a:r>
              <a:rPr sz="7400" spc="-1045" dirty="0"/>
              <a:t> </a:t>
            </a:r>
            <a:r>
              <a:rPr sz="7400" spc="-1275" dirty="0"/>
              <a:t>INTER</a:t>
            </a:r>
            <a:r>
              <a:rPr sz="7400" spc="-1575" dirty="0"/>
              <a:t>F</a:t>
            </a:r>
            <a:r>
              <a:rPr sz="7400" spc="-1400" dirty="0"/>
              <a:t>A</a:t>
            </a:r>
            <a:r>
              <a:rPr sz="7400" spc="-1510" dirty="0"/>
              <a:t>C</a:t>
            </a:r>
            <a:r>
              <a:rPr sz="7400" spc="-1340" dirty="0"/>
              <a:t>E</a:t>
            </a:r>
            <a:r>
              <a:rPr sz="7400" spc="-235" dirty="0"/>
              <a:t>s</a:t>
            </a:r>
            <a:endParaRPr sz="7400"/>
          </a:p>
          <a:p>
            <a:pPr marL="777240">
              <a:lnSpc>
                <a:spcPct val="100000"/>
              </a:lnSpc>
              <a:spcBef>
                <a:spcPts val="1190"/>
              </a:spcBef>
            </a:pPr>
            <a:r>
              <a:rPr sz="4950" spc="75" dirty="0">
                <a:solidFill>
                  <a:srgbClr val="2980B9"/>
                </a:solidFill>
                <a:latin typeface="Tahoma"/>
                <a:cs typeface="Tahoma"/>
              </a:rPr>
              <a:t>Les</a:t>
            </a:r>
            <a:r>
              <a:rPr sz="4950" spc="-190" dirty="0">
                <a:solidFill>
                  <a:srgbClr val="2980B9"/>
                </a:solidFill>
                <a:latin typeface="Tahoma"/>
                <a:cs typeface="Tahoma"/>
              </a:rPr>
              <a:t> </a:t>
            </a:r>
            <a:r>
              <a:rPr sz="4950" spc="-85" dirty="0">
                <a:solidFill>
                  <a:srgbClr val="2980B9"/>
                </a:solidFill>
                <a:latin typeface="Tahoma"/>
                <a:cs typeface="Tahoma"/>
              </a:rPr>
              <a:t>interfaces</a:t>
            </a:r>
            <a:r>
              <a:rPr sz="4950" spc="-195" dirty="0">
                <a:solidFill>
                  <a:srgbClr val="2980B9"/>
                </a:solidFill>
                <a:latin typeface="Tahoma"/>
                <a:cs typeface="Tahoma"/>
              </a:rPr>
              <a:t> </a:t>
            </a:r>
            <a:r>
              <a:rPr sz="4950" spc="150" dirty="0">
                <a:solidFill>
                  <a:srgbClr val="2980B9"/>
                </a:solidFill>
                <a:latin typeface="Tahoma"/>
                <a:cs typeface="Tahoma"/>
              </a:rPr>
              <a:t>DESKTOP</a:t>
            </a:r>
            <a:endParaRPr sz="4950">
              <a:latin typeface="Tahoma"/>
              <a:cs typeface="Tahoma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716738" y="0"/>
            <a:ext cx="1821933" cy="383234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44982" y="2974712"/>
            <a:ext cx="15643503" cy="7413387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18941832" y="10558355"/>
            <a:ext cx="865505" cy="750570"/>
            <a:chOff x="18941832" y="10558355"/>
            <a:chExt cx="865505" cy="750570"/>
          </a:xfrm>
        </p:grpSpPr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941832" y="10558355"/>
              <a:ext cx="865091" cy="750201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8973247" y="10568827"/>
              <a:ext cx="802640" cy="690245"/>
            </a:xfrm>
            <a:custGeom>
              <a:avLst/>
              <a:gdLst/>
              <a:ahLst/>
              <a:cxnLst/>
              <a:rect l="l" t="t" r="r" b="b"/>
              <a:pathLst>
                <a:path w="802640" h="690245">
                  <a:moveTo>
                    <a:pt x="401133" y="689868"/>
                  </a:moveTo>
                  <a:lnTo>
                    <a:pt x="350816" y="687180"/>
                  </a:lnTo>
                  <a:lnTo>
                    <a:pt x="302363" y="679333"/>
                  </a:lnTo>
                  <a:lnTo>
                    <a:pt x="256152" y="666650"/>
                  </a:lnTo>
                  <a:lnTo>
                    <a:pt x="212558" y="649453"/>
                  </a:lnTo>
                  <a:lnTo>
                    <a:pt x="171957" y="628067"/>
                  </a:lnTo>
                  <a:lnTo>
                    <a:pt x="134724" y="602814"/>
                  </a:lnTo>
                  <a:lnTo>
                    <a:pt x="101236" y="574018"/>
                  </a:lnTo>
                  <a:lnTo>
                    <a:pt x="71869" y="542002"/>
                  </a:lnTo>
                  <a:lnTo>
                    <a:pt x="46998" y="507089"/>
                  </a:lnTo>
                  <a:lnTo>
                    <a:pt x="27000" y="469602"/>
                  </a:lnTo>
                  <a:lnTo>
                    <a:pt x="12250" y="429865"/>
                  </a:lnTo>
                  <a:lnTo>
                    <a:pt x="3125" y="388201"/>
                  </a:lnTo>
                  <a:lnTo>
                    <a:pt x="0" y="344933"/>
                  </a:lnTo>
                  <a:lnTo>
                    <a:pt x="3125" y="301666"/>
                  </a:lnTo>
                  <a:lnTo>
                    <a:pt x="12250" y="260002"/>
                  </a:lnTo>
                  <a:lnTo>
                    <a:pt x="27000" y="220265"/>
                  </a:lnTo>
                  <a:lnTo>
                    <a:pt x="46998" y="182778"/>
                  </a:lnTo>
                  <a:lnTo>
                    <a:pt x="71869" y="147865"/>
                  </a:lnTo>
                  <a:lnTo>
                    <a:pt x="101236" y="115849"/>
                  </a:lnTo>
                  <a:lnTo>
                    <a:pt x="134724" y="87053"/>
                  </a:lnTo>
                  <a:lnTo>
                    <a:pt x="171957" y="61800"/>
                  </a:lnTo>
                  <a:lnTo>
                    <a:pt x="212558" y="40414"/>
                  </a:lnTo>
                  <a:lnTo>
                    <a:pt x="256152" y="23217"/>
                  </a:lnTo>
                  <a:lnTo>
                    <a:pt x="302363" y="10534"/>
                  </a:lnTo>
                  <a:lnTo>
                    <a:pt x="350816" y="2687"/>
                  </a:lnTo>
                  <a:lnTo>
                    <a:pt x="401133" y="0"/>
                  </a:lnTo>
                  <a:lnTo>
                    <a:pt x="451450" y="2687"/>
                  </a:lnTo>
                  <a:lnTo>
                    <a:pt x="499902" y="10534"/>
                  </a:lnTo>
                  <a:lnTo>
                    <a:pt x="546113" y="23217"/>
                  </a:lnTo>
                  <a:lnTo>
                    <a:pt x="589707" y="40414"/>
                  </a:lnTo>
                  <a:lnTo>
                    <a:pt x="630309" y="61800"/>
                  </a:lnTo>
                  <a:lnTo>
                    <a:pt x="667541" y="87053"/>
                  </a:lnTo>
                  <a:lnTo>
                    <a:pt x="701029" y="115849"/>
                  </a:lnTo>
                  <a:lnTo>
                    <a:pt x="730396" y="147865"/>
                  </a:lnTo>
                  <a:lnTo>
                    <a:pt x="755267" y="182778"/>
                  </a:lnTo>
                  <a:lnTo>
                    <a:pt x="775265" y="220265"/>
                  </a:lnTo>
                  <a:lnTo>
                    <a:pt x="790015" y="260002"/>
                  </a:lnTo>
                  <a:lnTo>
                    <a:pt x="799141" y="301666"/>
                  </a:lnTo>
                  <a:lnTo>
                    <a:pt x="802266" y="344933"/>
                  </a:lnTo>
                  <a:lnTo>
                    <a:pt x="799141" y="388201"/>
                  </a:lnTo>
                  <a:lnTo>
                    <a:pt x="790015" y="429865"/>
                  </a:lnTo>
                  <a:lnTo>
                    <a:pt x="775265" y="469602"/>
                  </a:lnTo>
                  <a:lnTo>
                    <a:pt x="755267" y="507089"/>
                  </a:lnTo>
                  <a:lnTo>
                    <a:pt x="730396" y="542002"/>
                  </a:lnTo>
                  <a:lnTo>
                    <a:pt x="701029" y="574018"/>
                  </a:lnTo>
                  <a:lnTo>
                    <a:pt x="667541" y="602814"/>
                  </a:lnTo>
                  <a:lnTo>
                    <a:pt x="630309" y="628067"/>
                  </a:lnTo>
                  <a:lnTo>
                    <a:pt x="589707" y="649453"/>
                  </a:lnTo>
                  <a:lnTo>
                    <a:pt x="546113" y="666650"/>
                  </a:lnTo>
                  <a:lnTo>
                    <a:pt x="499902" y="679333"/>
                  </a:lnTo>
                  <a:lnTo>
                    <a:pt x="451450" y="687180"/>
                  </a:lnTo>
                  <a:lnTo>
                    <a:pt x="401133" y="689868"/>
                  </a:lnTo>
                  <a:close/>
                </a:path>
              </a:pathLst>
            </a:custGeom>
            <a:solidFill>
              <a:srgbClr val="14405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65"/>
              </a:spcBef>
            </a:pPr>
            <a:r>
              <a:rPr spc="45" dirty="0"/>
              <a:t>21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2713" y="1715621"/>
            <a:ext cx="10052050" cy="90867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80981" y="225447"/>
            <a:ext cx="7796530" cy="2288540"/>
          </a:xfrm>
          <a:prstGeom prst="rect">
            <a:avLst/>
          </a:prstGeom>
        </p:spPr>
        <p:txBody>
          <a:bodyPr vert="horz" wrap="square" lIns="0" tIns="2419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5"/>
              </a:spcBef>
            </a:pPr>
            <a:r>
              <a:rPr sz="7400" spc="-1450" dirty="0"/>
              <a:t>M</a:t>
            </a:r>
            <a:r>
              <a:rPr sz="7400" spc="-1220" dirty="0"/>
              <a:t>A</a:t>
            </a:r>
            <a:r>
              <a:rPr sz="7400" spc="-1710" dirty="0"/>
              <a:t>QUE</a:t>
            </a:r>
            <a:r>
              <a:rPr sz="7400" spc="-1535" dirty="0"/>
              <a:t>T</a:t>
            </a:r>
            <a:r>
              <a:rPr sz="7400" spc="-1435" dirty="0"/>
              <a:t>TE</a:t>
            </a:r>
            <a:r>
              <a:rPr sz="7400" spc="-1045" dirty="0"/>
              <a:t> </a:t>
            </a:r>
            <a:r>
              <a:rPr sz="7400" spc="-1495" dirty="0"/>
              <a:t>D</a:t>
            </a:r>
            <a:r>
              <a:rPr sz="7400" spc="-1295" dirty="0"/>
              <a:t>E</a:t>
            </a:r>
            <a:r>
              <a:rPr sz="7400" spc="-235" dirty="0"/>
              <a:t>s</a:t>
            </a:r>
            <a:r>
              <a:rPr sz="7400" spc="-1045" dirty="0"/>
              <a:t> </a:t>
            </a:r>
            <a:r>
              <a:rPr sz="7400" spc="-1275" dirty="0"/>
              <a:t>INTER</a:t>
            </a:r>
            <a:r>
              <a:rPr sz="7400" spc="-1575" dirty="0"/>
              <a:t>F</a:t>
            </a:r>
            <a:r>
              <a:rPr sz="7400" spc="-1400" dirty="0"/>
              <a:t>A</a:t>
            </a:r>
            <a:r>
              <a:rPr sz="7400" spc="-1510" dirty="0"/>
              <a:t>C</a:t>
            </a:r>
            <a:r>
              <a:rPr sz="7400" spc="-1340" dirty="0"/>
              <a:t>E</a:t>
            </a:r>
            <a:r>
              <a:rPr sz="7400" spc="-235" dirty="0"/>
              <a:t>s</a:t>
            </a:r>
            <a:endParaRPr sz="7400"/>
          </a:p>
          <a:p>
            <a:pPr marL="777240">
              <a:lnSpc>
                <a:spcPct val="100000"/>
              </a:lnSpc>
              <a:spcBef>
                <a:spcPts val="1190"/>
              </a:spcBef>
            </a:pPr>
            <a:r>
              <a:rPr sz="4950" spc="75" dirty="0">
                <a:solidFill>
                  <a:srgbClr val="2980B9"/>
                </a:solidFill>
                <a:latin typeface="Tahoma"/>
                <a:cs typeface="Tahoma"/>
              </a:rPr>
              <a:t>Les</a:t>
            </a:r>
            <a:r>
              <a:rPr sz="4950" spc="-190" dirty="0">
                <a:solidFill>
                  <a:srgbClr val="2980B9"/>
                </a:solidFill>
                <a:latin typeface="Tahoma"/>
                <a:cs typeface="Tahoma"/>
              </a:rPr>
              <a:t> </a:t>
            </a:r>
            <a:r>
              <a:rPr sz="4950" spc="-85" dirty="0">
                <a:solidFill>
                  <a:srgbClr val="2980B9"/>
                </a:solidFill>
                <a:latin typeface="Tahoma"/>
                <a:cs typeface="Tahoma"/>
              </a:rPr>
              <a:t>interfaces</a:t>
            </a:r>
            <a:r>
              <a:rPr sz="4950" spc="-195" dirty="0">
                <a:solidFill>
                  <a:srgbClr val="2980B9"/>
                </a:solidFill>
                <a:latin typeface="Tahoma"/>
                <a:cs typeface="Tahoma"/>
              </a:rPr>
              <a:t> </a:t>
            </a:r>
            <a:r>
              <a:rPr sz="4950" spc="150" dirty="0">
                <a:solidFill>
                  <a:srgbClr val="2980B9"/>
                </a:solidFill>
                <a:latin typeface="Tahoma"/>
                <a:cs typeface="Tahoma"/>
              </a:rPr>
              <a:t>DESKTOP</a:t>
            </a:r>
            <a:endParaRPr sz="4950">
              <a:latin typeface="Tahoma"/>
              <a:cs typeface="Tahoma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716738" y="0"/>
            <a:ext cx="1821933" cy="383234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93681" y="2974712"/>
            <a:ext cx="15957629" cy="7768416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18941832" y="10558355"/>
            <a:ext cx="865505" cy="750570"/>
            <a:chOff x="18941832" y="10558355"/>
            <a:chExt cx="865505" cy="750570"/>
          </a:xfrm>
        </p:grpSpPr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941832" y="10558355"/>
              <a:ext cx="865091" cy="750201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8973247" y="10568827"/>
              <a:ext cx="802640" cy="690245"/>
            </a:xfrm>
            <a:custGeom>
              <a:avLst/>
              <a:gdLst/>
              <a:ahLst/>
              <a:cxnLst/>
              <a:rect l="l" t="t" r="r" b="b"/>
              <a:pathLst>
                <a:path w="802640" h="690245">
                  <a:moveTo>
                    <a:pt x="401133" y="689868"/>
                  </a:moveTo>
                  <a:lnTo>
                    <a:pt x="350816" y="687180"/>
                  </a:lnTo>
                  <a:lnTo>
                    <a:pt x="302363" y="679333"/>
                  </a:lnTo>
                  <a:lnTo>
                    <a:pt x="256152" y="666650"/>
                  </a:lnTo>
                  <a:lnTo>
                    <a:pt x="212558" y="649453"/>
                  </a:lnTo>
                  <a:lnTo>
                    <a:pt x="171957" y="628067"/>
                  </a:lnTo>
                  <a:lnTo>
                    <a:pt x="134724" y="602814"/>
                  </a:lnTo>
                  <a:lnTo>
                    <a:pt x="101236" y="574018"/>
                  </a:lnTo>
                  <a:lnTo>
                    <a:pt x="71869" y="542002"/>
                  </a:lnTo>
                  <a:lnTo>
                    <a:pt x="46998" y="507089"/>
                  </a:lnTo>
                  <a:lnTo>
                    <a:pt x="27000" y="469602"/>
                  </a:lnTo>
                  <a:lnTo>
                    <a:pt x="12250" y="429865"/>
                  </a:lnTo>
                  <a:lnTo>
                    <a:pt x="3125" y="388201"/>
                  </a:lnTo>
                  <a:lnTo>
                    <a:pt x="0" y="344933"/>
                  </a:lnTo>
                  <a:lnTo>
                    <a:pt x="3125" y="301666"/>
                  </a:lnTo>
                  <a:lnTo>
                    <a:pt x="12250" y="260002"/>
                  </a:lnTo>
                  <a:lnTo>
                    <a:pt x="27000" y="220265"/>
                  </a:lnTo>
                  <a:lnTo>
                    <a:pt x="46998" y="182778"/>
                  </a:lnTo>
                  <a:lnTo>
                    <a:pt x="71869" y="147865"/>
                  </a:lnTo>
                  <a:lnTo>
                    <a:pt x="101236" y="115849"/>
                  </a:lnTo>
                  <a:lnTo>
                    <a:pt x="134724" y="87053"/>
                  </a:lnTo>
                  <a:lnTo>
                    <a:pt x="171957" y="61800"/>
                  </a:lnTo>
                  <a:lnTo>
                    <a:pt x="212558" y="40414"/>
                  </a:lnTo>
                  <a:lnTo>
                    <a:pt x="256152" y="23217"/>
                  </a:lnTo>
                  <a:lnTo>
                    <a:pt x="302363" y="10534"/>
                  </a:lnTo>
                  <a:lnTo>
                    <a:pt x="350816" y="2687"/>
                  </a:lnTo>
                  <a:lnTo>
                    <a:pt x="401133" y="0"/>
                  </a:lnTo>
                  <a:lnTo>
                    <a:pt x="451450" y="2687"/>
                  </a:lnTo>
                  <a:lnTo>
                    <a:pt x="499902" y="10534"/>
                  </a:lnTo>
                  <a:lnTo>
                    <a:pt x="546113" y="23217"/>
                  </a:lnTo>
                  <a:lnTo>
                    <a:pt x="589707" y="40414"/>
                  </a:lnTo>
                  <a:lnTo>
                    <a:pt x="630309" y="61800"/>
                  </a:lnTo>
                  <a:lnTo>
                    <a:pt x="667541" y="87053"/>
                  </a:lnTo>
                  <a:lnTo>
                    <a:pt x="701029" y="115849"/>
                  </a:lnTo>
                  <a:lnTo>
                    <a:pt x="730396" y="147865"/>
                  </a:lnTo>
                  <a:lnTo>
                    <a:pt x="755267" y="182778"/>
                  </a:lnTo>
                  <a:lnTo>
                    <a:pt x="775265" y="220265"/>
                  </a:lnTo>
                  <a:lnTo>
                    <a:pt x="790015" y="260002"/>
                  </a:lnTo>
                  <a:lnTo>
                    <a:pt x="799141" y="301666"/>
                  </a:lnTo>
                  <a:lnTo>
                    <a:pt x="802266" y="344933"/>
                  </a:lnTo>
                  <a:lnTo>
                    <a:pt x="799141" y="388201"/>
                  </a:lnTo>
                  <a:lnTo>
                    <a:pt x="790015" y="429865"/>
                  </a:lnTo>
                  <a:lnTo>
                    <a:pt x="775265" y="469602"/>
                  </a:lnTo>
                  <a:lnTo>
                    <a:pt x="755267" y="507089"/>
                  </a:lnTo>
                  <a:lnTo>
                    <a:pt x="730396" y="542002"/>
                  </a:lnTo>
                  <a:lnTo>
                    <a:pt x="701029" y="574018"/>
                  </a:lnTo>
                  <a:lnTo>
                    <a:pt x="667541" y="602814"/>
                  </a:lnTo>
                  <a:lnTo>
                    <a:pt x="630309" y="628067"/>
                  </a:lnTo>
                  <a:lnTo>
                    <a:pt x="589707" y="649453"/>
                  </a:lnTo>
                  <a:lnTo>
                    <a:pt x="546113" y="666650"/>
                  </a:lnTo>
                  <a:lnTo>
                    <a:pt x="499902" y="679333"/>
                  </a:lnTo>
                  <a:lnTo>
                    <a:pt x="451450" y="687180"/>
                  </a:lnTo>
                  <a:lnTo>
                    <a:pt x="401133" y="689868"/>
                  </a:lnTo>
                  <a:close/>
                </a:path>
              </a:pathLst>
            </a:custGeom>
            <a:solidFill>
              <a:srgbClr val="14405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65"/>
              </a:spcBef>
            </a:pPr>
            <a:r>
              <a:rPr spc="45" dirty="0"/>
              <a:t>22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925284" y="5155258"/>
            <a:ext cx="0" cy="998219"/>
          </a:xfrm>
          <a:custGeom>
            <a:avLst/>
            <a:gdLst/>
            <a:ahLst/>
            <a:cxnLst/>
            <a:rect l="l" t="t" r="r" b="b"/>
            <a:pathLst>
              <a:path h="998220">
                <a:moveTo>
                  <a:pt x="0" y="998038"/>
                </a:moveTo>
                <a:lnTo>
                  <a:pt x="0" y="0"/>
                </a:lnTo>
              </a:path>
            </a:pathLst>
          </a:custGeom>
          <a:ln w="104708">
            <a:solidFill>
              <a:srgbClr val="8F2A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925284" y="10268362"/>
            <a:ext cx="0" cy="1040765"/>
          </a:xfrm>
          <a:custGeom>
            <a:avLst/>
            <a:gdLst/>
            <a:ahLst/>
            <a:cxnLst/>
            <a:rect l="l" t="t" r="r" b="b"/>
            <a:pathLst>
              <a:path h="1040765">
                <a:moveTo>
                  <a:pt x="0" y="0"/>
                </a:moveTo>
                <a:lnTo>
                  <a:pt x="0" y="1040194"/>
                </a:lnTo>
                <a:lnTo>
                  <a:pt x="0" y="0"/>
                </a:lnTo>
                <a:close/>
              </a:path>
            </a:pathLst>
          </a:custGeom>
          <a:solidFill>
            <a:srgbClr val="2980B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925284" y="7803694"/>
            <a:ext cx="0" cy="946785"/>
          </a:xfrm>
          <a:custGeom>
            <a:avLst/>
            <a:gdLst/>
            <a:ahLst/>
            <a:cxnLst/>
            <a:rect l="l" t="t" r="r" b="b"/>
            <a:pathLst>
              <a:path h="946784">
                <a:moveTo>
                  <a:pt x="0" y="946224"/>
                </a:moveTo>
                <a:lnTo>
                  <a:pt x="0" y="0"/>
                </a:lnTo>
              </a:path>
            </a:pathLst>
          </a:custGeom>
          <a:ln w="104708">
            <a:solidFill>
              <a:srgbClr val="F39B1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925284" y="2738943"/>
            <a:ext cx="0" cy="998219"/>
          </a:xfrm>
          <a:custGeom>
            <a:avLst/>
            <a:gdLst/>
            <a:ahLst/>
            <a:cxnLst/>
            <a:rect l="l" t="t" r="r" b="b"/>
            <a:pathLst>
              <a:path h="998220">
                <a:moveTo>
                  <a:pt x="0" y="998039"/>
                </a:moveTo>
                <a:lnTo>
                  <a:pt x="0" y="0"/>
                </a:lnTo>
              </a:path>
            </a:pathLst>
          </a:custGeom>
          <a:ln w="104708">
            <a:solidFill>
              <a:srgbClr val="16A08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8998589" y="0"/>
            <a:ext cx="1853564" cy="2853690"/>
            <a:chOff x="8998589" y="0"/>
            <a:chExt cx="1853564" cy="2853690"/>
          </a:xfrm>
        </p:grpSpPr>
        <p:sp>
          <p:nvSpPr>
            <p:cNvPr id="7" name="object 7"/>
            <p:cNvSpPr/>
            <p:nvPr/>
          </p:nvSpPr>
          <p:spPr>
            <a:xfrm>
              <a:off x="9925285" y="0"/>
              <a:ext cx="0" cy="1128395"/>
            </a:xfrm>
            <a:custGeom>
              <a:avLst/>
              <a:gdLst/>
              <a:ahLst/>
              <a:cxnLst/>
              <a:rect l="l" t="t" r="r" b="b"/>
              <a:pathLst>
                <a:path h="1128395">
                  <a:moveTo>
                    <a:pt x="0" y="0"/>
                  </a:moveTo>
                  <a:lnTo>
                    <a:pt x="0" y="11282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980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9050943" y="1052408"/>
              <a:ext cx="1748789" cy="1748789"/>
            </a:xfrm>
            <a:custGeom>
              <a:avLst/>
              <a:gdLst/>
              <a:ahLst/>
              <a:cxnLst/>
              <a:rect l="l" t="t" r="r" b="b"/>
              <a:pathLst>
                <a:path w="1748790" h="1748789">
                  <a:moveTo>
                    <a:pt x="874297" y="1748594"/>
                  </a:moveTo>
                  <a:lnTo>
                    <a:pt x="829564" y="1747456"/>
                  </a:lnTo>
                  <a:lnTo>
                    <a:pt x="784925" y="1744041"/>
                  </a:lnTo>
                  <a:lnTo>
                    <a:pt x="740475" y="1738350"/>
                  </a:lnTo>
                  <a:lnTo>
                    <a:pt x="696307" y="1730382"/>
                  </a:lnTo>
                  <a:lnTo>
                    <a:pt x="652517" y="1720137"/>
                  </a:lnTo>
                  <a:lnTo>
                    <a:pt x="609198" y="1707616"/>
                  </a:lnTo>
                  <a:lnTo>
                    <a:pt x="566446" y="1692819"/>
                  </a:lnTo>
                  <a:lnTo>
                    <a:pt x="524353" y="1675745"/>
                  </a:lnTo>
                  <a:lnTo>
                    <a:pt x="483015" y="1656394"/>
                  </a:lnTo>
                  <a:lnTo>
                    <a:pt x="442526" y="1634767"/>
                  </a:lnTo>
                  <a:lnTo>
                    <a:pt x="402979" y="1610863"/>
                  </a:lnTo>
                  <a:lnTo>
                    <a:pt x="364470" y="1584683"/>
                  </a:lnTo>
                  <a:lnTo>
                    <a:pt x="327093" y="1556226"/>
                  </a:lnTo>
                  <a:lnTo>
                    <a:pt x="290942" y="1525493"/>
                  </a:lnTo>
                  <a:lnTo>
                    <a:pt x="256111" y="1492483"/>
                  </a:lnTo>
                  <a:lnTo>
                    <a:pt x="223101" y="1457652"/>
                  </a:lnTo>
                  <a:lnTo>
                    <a:pt x="192368" y="1421501"/>
                  </a:lnTo>
                  <a:lnTo>
                    <a:pt x="163911" y="1384123"/>
                  </a:lnTo>
                  <a:lnTo>
                    <a:pt x="137731" y="1345614"/>
                  </a:lnTo>
                  <a:lnTo>
                    <a:pt x="113827" y="1306068"/>
                  </a:lnTo>
                  <a:lnTo>
                    <a:pt x="92200" y="1265579"/>
                  </a:lnTo>
                  <a:lnTo>
                    <a:pt x="72849" y="1224241"/>
                  </a:lnTo>
                  <a:lnTo>
                    <a:pt x="55775" y="1182148"/>
                  </a:lnTo>
                  <a:lnTo>
                    <a:pt x="40977" y="1139395"/>
                  </a:lnTo>
                  <a:lnTo>
                    <a:pt x="28456" y="1096077"/>
                  </a:lnTo>
                  <a:lnTo>
                    <a:pt x="18212" y="1052287"/>
                  </a:lnTo>
                  <a:lnTo>
                    <a:pt x="10244" y="1008119"/>
                  </a:lnTo>
                  <a:lnTo>
                    <a:pt x="4553" y="963669"/>
                  </a:lnTo>
                  <a:lnTo>
                    <a:pt x="1138" y="919030"/>
                  </a:lnTo>
                  <a:lnTo>
                    <a:pt x="0" y="874297"/>
                  </a:lnTo>
                  <a:lnTo>
                    <a:pt x="1138" y="829563"/>
                  </a:lnTo>
                  <a:lnTo>
                    <a:pt x="4553" y="784925"/>
                  </a:lnTo>
                  <a:lnTo>
                    <a:pt x="10244" y="740474"/>
                  </a:lnTo>
                  <a:lnTo>
                    <a:pt x="18212" y="696307"/>
                  </a:lnTo>
                  <a:lnTo>
                    <a:pt x="28456" y="652517"/>
                  </a:lnTo>
                  <a:lnTo>
                    <a:pt x="40977" y="609198"/>
                  </a:lnTo>
                  <a:lnTo>
                    <a:pt x="55775" y="566445"/>
                  </a:lnTo>
                  <a:lnTo>
                    <a:pt x="72849" y="524353"/>
                  </a:lnTo>
                  <a:lnTo>
                    <a:pt x="92200" y="483015"/>
                  </a:lnTo>
                  <a:lnTo>
                    <a:pt x="113827" y="442525"/>
                  </a:lnTo>
                  <a:lnTo>
                    <a:pt x="137731" y="402979"/>
                  </a:lnTo>
                  <a:lnTo>
                    <a:pt x="163911" y="364470"/>
                  </a:lnTo>
                  <a:lnTo>
                    <a:pt x="192368" y="327093"/>
                  </a:lnTo>
                  <a:lnTo>
                    <a:pt x="223101" y="290942"/>
                  </a:lnTo>
                  <a:lnTo>
                    <a:pt x="256111" y="256111"/>
                  </a:lnTo>
                  <a:lnTo>
                    <a:pt x="290942" y="223101"/>
                  </a:lnTo>
                  <a:lnTo>
                    <a:pt x="327093" y="192368"/>
                  </a:lnTo>
                  <a:lnTo>
                    <a:pt x="364470" y="163911"/>
                  </a:lnTo>
                  <a:lnTo>
                    <a:pt x="402979" y="137730"/>
                  </a:lnTo>
                  <a:lnTo>
                    <a:pt x="442526" y="113827"/>
                  </a:lnTo>
                  <a:lnTo>
                    <a:pt x="483015" y="92200"/>
                  </a:lnTo>
                  <a:lnTo>
                    <a:pt x="524353" y="72849"/>
                  </a:lnTo>
                  <a:lnTo>
                    <a:pt x="566446" y="55775"/>
                  </a:lnTo>
                  <a:lnTo>
                    <a:pt x="609198" y="40977"/>
                  </a:lnTo>
                  <a:lnTo>
                    <a:pt x="652517" y="28456"/>
                  </a:lnTo>
                  <a:lnTo>
                    <a:pt x="696307" y="18212"/>
                  </a:lnTo>
                  <a:lnTo>
                    <a:pt x="740475" y="10244"/>
                  </a:lnTo>
                  <a:lnTo>
                    <a:pt x="784925" y="4553"/>
                  </a:lnTo>
                  <a:lnTo>
                    <a:pt x="829564" y="1138"/>
                  </a:lnTo>
                  <a:lnTo>
                    <a:pt x="874297" y="0"/>
                  </a:lnTo>
                  <a:lnTo>
                    <a:pt x="919030" y="1138"/>
                  </a:lnTo>
                  <a:lnTo>
                    <a:pt x="963669" y="4553"/>
                  </a:lnTo>
                  <a:lnTo>
                    <a:pt x="1008119" y="10244"/>
                  </a:lnTo>
                  <a:lnTo>
                    <a:pt x="1052287" y="18212"/>
                  </a:lnTo>
                  <a:lnTo>
                    <a:pt x="1096077" y="28456"/>
                  </a:lnTo>
                  <a:lnTo>
                    <a:pt x="1139395" y="40977"/>
                  </a:lnTo>
                  <a:lnTo>
                    <a:pt x="1182148" y="55775"/>
                  </a:lnTo>
                  <a:lnTo>
                    <a:pt x="1224241" y="72849"/>
                  </a:lnTo>
                  <a:lnTo>
                    <a:pt x="1265579" y="92200"/>
                  </a:lnTo>
                  <a:lnTo>
                    <a:pt x="1306068" y="113827"/>
                  </a:lnTo>
                  <a:lnTo>
                    <a:pt x="1345614" y="137730"/>
                  </a:lnTo>
                  <a:lnTo>
                    <a:pt x="1384123" y="163911"/>
                  </a:lnTo>
                  <a:lnTo>
                    <a:pt x="1421500" y="192368"/>
                  </a:lnTo>
                  <a:lnTo>
                    <a:pt x="1457652" y="223101"/>
                  </a:lnTo>
                  <a:lnTo>
                    <a:pt x="1492482" y="256111"/>
                  </a:lnTo>
                  <a:lnTo>
                    <a:pt x="1525492" y="290942"/>
                  </a:lnTo>
                  <a:lnTo>
                    <a:pt x="1556226" y="327093"/>
                  </a:lnTo>
                  <a:lnTo>
                    <a:pt x="1584683" y="364470"/>
                  </a:lnTo>
                  <a:lnTo>
                    <a:pt x="1610863" y="402979"/>
                  </a:lnTo>
                  <a:lnTo>
                    <a:pt x="1634767" y="442525"/>
                  </a:lnTo>
                  <a:lnTo>
                    <a:pt x="1656394" y="483015"/>
                  </a:lnTo>
                  <a:lnTo>
                    <a:pt x="1675744" y="524353"/>
                  </a:lnTo>
                  <a:lnTo>
                    <a:pt x="1692819" y="566445"/>
                  </a:lnTo>
                  <a:lnTo>
                    <a:pt x="1707616" y="609198"/>
                  </a:lnTo>
                  <a:lnTo>
                    <a:pt x="1720137" y="652517"/>
                  </a:lnTo>
                  <a:lnTo>
                    <a:pt x="1730382" y="696307"/>
                  </a:lnTo>
                  <a:lnTo>
                    <a:pt x="1738349" y="740474"/>
                  </a:lnTo>
                  <a:lnTo>
                    <a:pt x="1744041" y="784925"/>
                  </a:lnTo>
                  <a:lnTo>
                    <a:pt x="1747456" y="829563"/>
                  </a:lnTo>
                  <a:lnTo>
                    <a:pt x="1748594" y="874297"/>
                  </a:lnTo>
                  <a:lnTo>
                    <a:pt x="1747456" y="919030"/>
                  </a:lnTo>
                  <a:lnTo>
                    <a:pt x="1744041" y="963669"/>
                  </a:lnTo>
                  <a:lnTo>
                    <a:pt x="1738349" y="1008119"/>
                  </a:lnTo>
                  <a:lnTo>
                    <a:pt x="1730382" y="1052287"/>
                  </a:lnTo>
                  <a:lnTo>
                    <a:pt x="1720137" y="1096077"/>
                  </a:lnTo>
                  <a:lnTo>
                    <a:pt x="1707616" y="1139395"/>
                  </a:lnTo>
                  <a:lnTo>
                    <a:pt x="1692819" y="1182148"/>
                  </a:lnTo>
                  <a:lnTo>
                    <a:pt x="1675744" y="1224241"/>
                  </a:lnTo>
                  <a:lnTo>
                    <a:pt x="1656394" y="1265579"/>
                  </a:lnTo>
                  <a:lnTo>
                    <a:pt x="1634767" y="1306068"/>
                  </a:lnTo>
                  <a:lnTo>
                    <a:pt x="1610863" y="1345614"/>
                  </a:lnTo>
                  <a:lnTo>
                    <a:pt x="1584683" y="1384123"/>
                  </a:lnTo>
                  <a:lnTo>
                    <a:pt x="1556226" y="1421501"/>
                  </a:lnTo>
                  <a:lnTo>
                    <a:pt x="1525492" y="1457652"/>
                  </a:lnTo>
                  <a:lnTo>
                    <a:pt x="1492482" y="1492483"/>
                  </a:lnTo>
                  <a:lnTo>
                    <a:pt x="1457652" y="1525493"/>
                  </a:lnTo>
                  <a:lnTo>
                    <a:pt x="1421500" y="1556226"/>
                  </a:lnTo>
                  <a:lnTo>
                    <a:pt x="1384123" y="1584683"/>
                  </a:lnTo>
                  <a:lnTo>
                    <a:pt x="1345614" y="1610863"/>
                  </a:lnTo>
                  <a:lnTo>
                    <a:pt x="1306068" y="1634767"/>
                  </a:lnTo>
                  <a:lnTo>
                    <a:pt x="1265579" y="1656394"/>
                  </a:lnTo>
                  <a:lnTo>
                    <a:pt x="1224241" y="1675745"/>
                  </a:lnTo>
                  <a:lnTo>
                    <a:pt x="1182148" y="1692819"/>
                  </a:lnTo>
                  <a:lnTo>
                    <a:pt x="1139395" y="1707616"/>
                  </a:lnTo>
                  <a:lnTo>
                    <a:pt x="1096077" y="1720137"/>
                  </a:lnTo>
                  <a:lnTo>
                    <a:pt x="1052287" y="1730382"/>
                  </a:lnTo>
                  <a:lnTo>
                    <a:pt x="1008119" y="1738350"/>
                  </a:lnTo>
                  <a:lnTo>
                    <a:pt x="963669" y="1744041"/>
                  </a:lnTo>
                  <a:lnTo>
                    <a:pt x="919030" y="1747456"/>
                  </a:lnTo>
                  <a:lnTo>
                    <a:pt x="874297" y="1748594"/>
                  </a:lnTo>
                  <a:close/>
                </a:path>
              </a:pathLst>
            </a:custGeom>
            <a:solidFill>
              <a:srgbClr val="2128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9050943" y="1052408"/>
              <a:ext cx="1748789" cy="1748789"/>
            </a:xfrm>
            <a:custGeom>
              <a:avLst/>
              <a:gdLst/>
              <a:ahLst/>
              <a:cxnLst/>
              <a:rect l="l" t="t" r="r" b="b"/>
              <a:pathLst>
                <a:path w="1748790" h="1748789">
                  <a:moveTo>
                    <a:pt x="1492482" y="256111"/>
                  </a:moveTo>
                  <a:lnTo>
                    <a:pt x="1525492" y="290942"/>
                  </a:lnTo>
                  <a:lnTo>
                    <a:pt x="1556226" y="327093"/>
                  </a:lnTo>
                  <a:lnTo>
                    <a:pt x="1584683" y="364470"/>
                  </a:lnTo>
                  <a:lnTo>
                    <a:pt x="1610863" y="402979"/>
                  </a:lnTo>
                  <a:lnTo>
                    <a:pt x="1634767" y="442525"/>
                  </a:lnTo>
                  <a:lnTo>
                    <a:pt x="1656394" y="483015"/>
                  </a:lnTo>
                  <a:lnTo>
                    <a:pt x="1675744" y="524353"/>
                  </a:lnTo>
                  <a:lnTo>
                    <a:pt x="1692819" y="566445"/>
                  </a:lnTo>
                  <a:lnTo>
                    <a:pt x="1707616" y="609198"/>
                  </a:lnTo>
                  <a:lnTo>
                    <a:pt x="1720137" y="652517"/>
                  </a:lnTo>
                  <a:lnTo>
                    <a:pt x="1730382" y="696307"/>
                  </a:lnTo>
                  <a:lnTo>
                    <a:pt x="1738349" y="740474"/>
                  </a:lnTo>
                  <a:lnTo>
                    <a:pt x="1744041" y="784925"/>
                  </a:lnTo>
                  <a:lnTo>
                    <a:pt x="1747456" y="829563"/>
                  </a:lnTo>
                  <a:lnTo>
                    <a:pt x="1748594" y="874297"/>
                  </a:lnTo>
                  <a:lnTo>
                    <a:pt x="1747456" y="919030"/>
                  </a:lnTo>
                  <a:lnTo>
                    <a:pt x="1744041" y="963669"/>
                  </a:lnTo>
                  <a:lnTo>
                    <a:pt x="1738349" y="1008119"/>
                  </a:lnTo>
                  <a:lnTo>
                    <a:pt x="1730382" y="1052287"/>
                  </a:lnTo>
                  <a:lnTo>
                    <a:pt x="1720137" y="1096077"/>
                  </a:lnTo>
                  <a:lnTo>
                    <a:pt x="1707616" y="1139395"/>
                  </a:lnTo>
                  <a:lnTo>
                    <a:pt x="1692819" y="1182148"/>
                  </a:lnTo>
                  <a:lnTo>
                    <a:pt x="1675744" y="1224241"/>
                  </a:lnTo>
                  <a:lnTo>
                    <a:pt x="1656394" y="1265579"/>
                  </a:lnTo>
                  <a:lnTo>
                    <a:pt x="1634767" y="1306068"/>
                  </a:lnTo>
                  <a:lnTo>
                    <a:pt x="1610863" y="1345614"/>
                  </a:lnTo>
                  <a:lnTo>
                    <a:pt x="1584683" y="1384123"/>
                  </a:lnTo>
                  <a:lnTo>
                    <a:pt x="1556226" y="1421501"/>
                  </a:lnTo>
                  <a:lnTo>
                    <a:pt x="1525492" y="1457652"/>
                  </a:lnTo>
                  <a:lnTo>
                    <a:pt x="1492482" y="1492483"/>
                  </a:lnTo>
                  <a:lnTo>
                    <a:pt x="1457652" y="1525493"/>
                  </a:lnTo>
                  <a:lnTo>
                    <a:pt x="1421500" y="1556226"/>
                  </a:lnTo>
                  <a:lnTo>
                    <a:pt x="1384123" y="1584683"/>
                  </a:lnTo>
                  <a:lnTo>
                    <a:pt x="1345614" y="1610863"/>
                  </a:lnTo>
                  <a:lnTo>
                    <a:pt x="1306068" y="1634767"/>
                  </a:lnTo>
                  <a:lnTo>
                    <a:pt x="1265579" y="1656394"/>
                  </a:lnTo>
                  <a:lnTo>
                    <a:pt x="1224241" y="1675745"/>
                  </a:lnTo>
                  <a:lnTo>
                    <a:pt x="1182148" y="1692819"/>
                  </a:lnTo>
                  <a:lnTo>
                    <a:pt x="1139395" y="1707616"/>
                  </a:lnTo>
                  <a:lnTo>
                    <a:pt x="1096077" y="1720137"/>
                  </a:lnTo>
                  <a:lnTo>
                    <a:pt x="1052287" y="1730382"/>
                  </a:lnTo>
                  <a:lnTo>
                    <a:pt x="1008119" y="1738350"/>
                  </a:lnTo>
                  <a:lnTo>
                    <a:pt x="963669" y="1744041"/>
                  </a:lnTo>
                  <a:lnTo>
                    <a:pt x="919030" y="1747456"/>
                  </a:lnTo>
                  <a:lnTo>
                    <a:pt x="874297" y="1748594"/>
                  </a:lnTo>
                  <a:lnTo>
                    <a:pt x="829564" y="1747456"/>
                  </a:lnTo>
                  <a:lnTo>
                    <a:pt x="784925" y="1744041"/>
                  </a:lnTo>
                  <a:lnTo>
                    <a:pt x="740475" y="1738350"/>
                  </a:lnTo>
                  <a:lnTo>
                    <a:pt x="696307" y="1730382"/>
                  </a:lnTo>
                  <a:lnTo>
                    <a:pt x="652517" y="1720137"/>
                  </a:lnTo>
                  <a:lnTo>
                    <a:pt x="609198" y="1707616"/>
                  </a:lnTo>
                  <a:lnTo>
                    <a:pt x="566446" y="1692819"/>
                  </a:lnTo>
                  <a:lnTo>
                    <a:pt x="524353" y="1675745"/>
                  </a:lnTo>
                  <a:lnTo>
                    <a:pt x="483015" y="1656394"/>
                  </a:lnTo>
                  <a:lnTo>
                    <a:pt x="442526" y="1634767"/>
                  </a:lnTo>
                  <a:lnTo>
                    <a:pt x="402979" y="1610863"/>
                  </a:lnTo>
                  <a:lnTo>
                    <a:pt x="364470" y="1584683"/>
                  </a:lnTo>
                  <a:lnTo>
                    <a:pt x="327093" y="1556226"/>
                  </a:lnTo>
                  <a:lnTo>
                    <a:pt x="290942" y="1525493"/>
                  </a:lnTo>
                  <a:lnTo>
                    <a:pt x="256111" y="1492483"/>
                  </a:lnTo>
                  <a:lnTo>
                    <a:pt x="223101" y="1457652"/>
                  </a:lnTo>
                  <a:lnTo>
                    <a:pt x="192368" y="1421501"/>
                  </a:lnTo>
                  <a:lnTo>
                    <a:pt x="163911" y="1384123"/>
                  </a:lnTo>
                  <a:lnTo>
                    <a:pt x="137731" y="1345614"/>
                  </a:lnTo>
                  <a:lnTo>
                    <a:pt x="113827" y="1306068"/>
                  </a:lnTo>
                  <a:lnTo>
                    <a:pt x="92200" y="1265579"/>
                  </a:lnTo>
                  <a:lnTo>
                    <a:pt x="72849" y="1224241"/>
                  </a:lnTo>
                  <a:lnTo>
                    <a:pt x="55775" y="1182148"/>
                  </a:lnTo>
                  <a:lnTo>
                    <a:pt x="40977" y="1139395"/>
                  </a:lnTo>
                  <a:lnTo>
                    <a:pt x="28456" y="1096077"/>
                  </a:lnTo>
                  <a:lnTo>
                    <a:pt x="18212" y="1052287"/>
                  </a:lnTo>
                  <a:lnTo>
                    <a:pt x="10244" y="1008119"/>
                  </a:lnTo>
                  <a:lnTo>
                    <a:pt x="4553" y="963669"/>
                  </a:lnTo>
                  <a:lnTo>
                    <a:pt x="1138" y="919030"/>
                  </a:lnTo>
                  <a:lnTo>
                    <a:pt x="0" y="874297"/>
                  </a:lnTo>
                  <a:lnTo>
                    <a:pt x="1138" y="829563"/>
                  </a:lnTo>
                  <a:lnTo>
                    <a:pt x="4553" y="784925"/>
                  </a:lnTo>
                  <a:lnTo>
                    <a:pt x="10244" y="740474"/>
                  </a:lnTo>
                  <a:lnTo>
                    <a:pt x="18212" y="696307"/>
                  </a:lnTo>
                  <a:lnTo>
                    <a:pt x="28456" y="652517"/>
                  </a:lnTo>
                  <a:lnTo>
                    <a:pt x="40977" y="609198"/>
                  </a:lnTo>
                  <a:lnTo>
                    <a:pt x="55775" y="566445"/>
                  </a:lnTo>
                  <a:lnTo>
                    <a:pt x="72849" y="524353"/>
                  </a:lnTo>
                  <a:lnTo>
                    <a:pt x="92200" y="483015"/>
                  </a:lnTo>
                  <a:lnTo>
                    <a:pt x="113827" y="442525"/>
                  </a:lnTo>
                  <a:lnTo>
                    <a:pt x="137731" y="402979"/>
                  </a:lnTo>
                  <a:lnTo>
                    <a:pt x="163911" y="364470"/>
                  </a:lnTo>
                  <a:lnTo>
                    <a:pt x="192368" y="327093"/>
                  </a:lnTo>
                  <a:lnTo>
                    <a:pt x="223101" y="290942"/>
                  </a:lnTo>
                  <a:lnTo>
                    <a:pt x="256111" y="256111"/>
                  </a:lnTo>
                  <a:lnTo>
                    <a:pt x="290942" y="223101"/>
                  </a:lnTo>
                  <a:lnTo>
                    <a:pt x="327093" y="192368"/>
                  </a:lnTo>
                  <a:lnTo>
                    <a:pt x="364470" y="163911"/>
                  </a:lnTo>
                  <a:lnTo>
                    <a:pt x="402979" y="137730"/>
                  </a:lnTo>
                  <a:lnTo>
                    <a:pt x="442526" y="113827"/>
                  </a:lnTo>
                  <a:lnTo>
                    <a:pt x="483015" y="92200"/>
                  </a:lnTo>
                  <a:lnTo>
                    <a:pt x="524353" y="72849"/>
                  </a:lnTo>
                  <a:lnTo>
                    <a:pt x="566446" y="55775"/>
                  </a:lnTo>
                  <a:lnTo>
                    <a:pt x="609198" y="40977"/>
                  </a:lnTo>
                  <a:lnTo>
                    <a:pt x="652517" y="28456"/>
                  </a:lnTo>
                  <a:lnTo>
                    <a:pt x="696307" y="18212"/>
                  </a:lnTo>
                  <a:lnTo>
                    <a:pt x="740475" y="10244"/>
                  </a:lnTo>
                  <a:lnTo>
                    <a:pt x="784925" y="4553"/>
                  </a:lnTo>
                  <a:lnTo>
                    <a:pt x="829564" y="1138"/>
                  </a:lnTo>
                  <a:lnTo>
                    <a:pt x="874297" y="0"/>
                  </a:lnTo>
                  <a:lnTo>
                    <a:pt x="919030" y="1138"/>
                  </a:lnTo>
                  <a:lnTo>
                    <a:pt x="963669" y="4553"/>
                  </a:lnTo>
                  <a:lnTo>
                    <a:pt x="1008119" y="10244"/>
                  </a:lnTo>
                  <a:lnTo>
                    <a:pt x="1052287" y="18212"/>
                  </a:lnTo>
                  <a:lnTo>
                    <a:pt x="1096077" y="28456"/>
                  </a:lnTo>
                  <a:lnTo>
                    <a:pt x="1139395" y="40977"/>
                  </a:lnTo>
                  <a:lnTo>
                    <a:pt x="1182148" y="55775"/>
                  </a:lnTo>
                  <a:lnTo>
                    <a:pt x="1224241" y="72849"/>
                  </a:lnTo>
                  <a:lnTo>
                    <a:pt x="1265579" y="92200"/>
                  </a:lnTo>
                  <a:lnTo>
                    <a:pt x="1306068" y="113827"/>
                  </a:lnTo>
                  <a:lnTo>
                    <a:pt x="1345614" y="137730"/>
                  </a:lnTo>
                  <a:lnTo>
                    <a:pt x="1384123" y="163911"/>
                  </a:lnTo>
                  <a:lnTo>
                    <a:pt x="1421500" y="192368"/>
                  </a:lnTo>
                  <a:lnTo>
                    <a:pt x="1457652" y="223101"/>
                  </a:lnTo>
                  <a:lnTo>
                    <a:pt x="1492482" y="256111"/>
                  </a:lnTo>
                  <a:close/>
                </a:path>
              </a:pathLst>
            </a:custGeom>
            <a:ln w="104708">
              <a:solidFill>
                <a:srgbClr val="2980B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9270838" y="1272302"/>
              <a:ext cx="1309370" cy="1309370"/>
            </a:xfrm>
            <a:custGeom>
              <a:avLst/>
              <a:gdLst/>
              <a:ahLst/>
              <a:cxnLst/>
              <a:rect l="l" t="t" r="r" b="b"/>
              <a:pathLst>
                <a:path w="1309370" h="1309370">
                  <a:moveTo>
                    <a:pt x="654413" y="1308829"/>
                  </a:moveTo>
                  <a:lnTo>
                    <a:pt x="608769" y="1307245"/>
                  </a:lnTo>
                  <a:lnTo>
                    <a:pt x="563303" y="1302492"/>
                  </a:lnTo>
                  <a:lnTo>
                    <a:pt x="518195" y="1294570"/>
                  </a:lnTo>
                  <a:lnTo>
                    <a:pt x="473624" y="1283480"/>
                  </a:lnTo>
                  <a:lnTo>
                    <a:pt x="429769" y="1269221"/>
                  </a:lnTo>
                  <a:lnTo>
                    <a:pt x="386809" y="1251794"/>
                  </a:lnTo>
                  <a:lnTo>
                    <a:pt x="344924" y="1231198"/>
                  </a:lnTo>
                  <a:lnTo>
                    <a:pt x="304291" y="1207434"/>
                  </a:lnTo>
                  <a:lnTo>
                    <a:pt x="265090" y="1180501"/>
                  </a:lnTo>
                  <a:lnTo>
                    <a:pt x="227500" y="1150399"/>
                  </a:lnTo>
                  <a:lnTo>
                    <a:pt x="191700" y="1117129"/>
                  </a:lnTo>
                  <a:lnTo>
                    <a:pt x="158429" y="1081328"/>
                  </a:lnTo>
                  <a:lnTo>
                    <a:pt x="128328" y="1043738"/>
                  </a:lnTo>
                  <a:lnTo>
                    <a:pt x="101395" y="1004537"/>
                  </a:lnTo>
                  <a:lnTo>
                    <a:pt x="77630" y="963904"/>
                  </a:lnTo>
                  <a:lnTo>
                    <a:pt x="57034" y="922018"/>
                  </a:lnTo>
                  <a:lnTo>
                    <a:pt x="39607" y="879058"/>
                  </a:lnTo>
                  <a:lnTo>
                    <a:pt x="25348" y="835204"/>
                  </a:lnTo>
                  <a:lnTo>
                    <a:pt x="14258" y="790633"/>
                  </a:lnTo>
                  <a:lnTo>
                    <a:pt x="6337" y="745525"/>
                  </a:lnTo>
                  <a:lnTo>
                    <a:pt x="1584" y="700059"/>
                  </a:lnTo>
                  <a:lnTo>
                    <a:pt x="0" y="654414"/>
                  </a:lnTo>
                  <a:lnTo>
                    <a:pt x="1584" y="608769"/>
                  </a:lnTo>
                  <a:lnTo>
                    <a:pt x="6337" y="563303"/>
                  </a:lnTo>
                  <a:lnTo>
                    <a:pt x="14258" y="518196"/>
                  </a:lnTo>
                  <a:lnTo>
                    <a:pt x="25348" y="473625"/>
                  </a:lnTo>
                  <a:lnTo>
                    <a:pt x="39607" y="429770"/>
                  </a:lnTo>
                  <a:lnTo>
                    <a:pt x="57034" y="386810"/>
                  </a:lnTo>
                  <a:lnTo>
                    <a:pt x="77630" y="344924"/>
                  </a:lnTo>
                  <a:lnTo>
                    <a:pt x="101395" y="304291"/>
                  </a:lnTo>
                  <a:lnTo>
                    <a:pt x="128328" y="265090"/>
                  </a:lnTo>
                  <a:lnTo>
                    <a:pt x="158429" y="227500"/>
                  </a:lnTo>
                  <a:lnTo>
                    <a:pt x="191700" y="191700"/>
                  </a:lnTo>
                  <a:lnTo>
                    <a:pt x="227500" y="158429"/>
                  </a:lnTo>
                  <a:lnTo>
                    <a:pt x="265090" y="128328"/>
                  </a:lnTo>
                  <a:lnTo>
                    <a:pt x="304291" y="101395"/>
                  </a:lnTo>
                  <a:lnTo>
                    <a:pt x="344924" y="77630"/>
                  </a:lnTo>
                  <a:lnTo>
                    <a:pt x="386809" y="57034"/>
                  </a:lnTo>
                  <a:lnTo>
                    <a:pt x="429769" y="39607"/>
                  </a:lnTo>
                  <a:lnTo>
                    <a:pt x="473624" y="25348"/>
                  </a:lnTo>
                  <a:lnTo>
                    <a:pt x="518195" y="14258"/>
                  </a:lnTo>
                  <a:lnTo>
                    <a:pt x="563303" y="6337"/>
                  </a:lnTo>
                  <a:lnTo>
                    <a:pt x="608769" y="1584"/>
                  </a:lnTo>
                  <a:lnTo>
                    <a:pt x="654413" y="0"/>
                  </a:lnTo>
                  <a:lnTo>
                    <a:pt x="700058" y="1584"/>
                  </a:lnTo>
                  <a:lnTo>
                    <a:pt x="745524" y="6337"/>
                  </a:lnTo>
                  <a:lnTo>
                    <a:pt x="790632" y="14258"/>
                  </a:lnTo>
                  <a:lnTo>
                    <a:pt x="835203" y="25348"/>
                  </a:lnTo>
                  <a:lnTo>
                    <a:pt x="879058" y="39607"/>
                  </a:lnTo>
                  <a:lnTo>
                    <a:pt x="922017" y="57034"/>
                  </a:lnTo>
                  <a:lnTo>
                    <a:pt x="963903" y="77630"/>
                  </a:lnTo>
                  <a:lnTo>
                    <a:pt x="1004536" y="101395"/>
                  </a:lnTo>
                  <a:lnTo>
                    <a:pt x="1043737" y="128328"/>
                  </a:lnTo>
                  <a:lnTo>
                    <a:pt x="1081327" y="158429"/>
                  </a:lnTo>
                  <a:lnTo>
                    <a:pt x="1117127" y="191700"/>
                  </a:lnTo>
                  <a:lnTo>
                    <a:pt x="1150398" y="227500"/>
                  </a:lnTo>
                  <a:lnTo>
                    <a:pt x="1180499" y="265090"/>
                  </a:lnTo>
                  <a:lnTo>
                    <a:pt x="1207432" y="304291"/>
                  </a:lnTo>
                  <a:lnTo>
                    <a:pt x="1231197" y="344924"/>
                  </a:lnTo>
                  <a:lnTo>
                    <a:pt x="1251793" y="386810"/>
                  </a:lnTo>
                  <a:lnTo>
                    <a:pt x="1269220" y="429770"/>
                  </a:lnTo>
                  <a:lnTo>
                    <a:pt x="1283479" y="473625"/>
                  </a:lnTo>
                  <a:lnTo>
                    <a:pt x="1294569" y="518196"/>
                  </a:lnTo>
                  <a:lnTo>
                    <a:pt x="1302490" y="563303"/>
                  </a:lnTo>
                  <a:lnTo>
                    <a:pt x="1307243" y="608769"/>
                  </a:lnTo>
                  <a:lnTo>
                    <a:pt x="1308827" y="654414"/>
                  </a:lnTo>
                  <a:lnTo>
                    <a:pt x="1307243" y="700059"/>
                  </a:lnTo>
                  <a:lnTo>
                    <a:pt x="1302490" y="745525"/>
                  </a:lnTo>
                  <a:lnTo>
                    <a:pt x="1294569" y="790633"/>
                  </a:lnTo>
                  <a:lnTo>
                    <a:pt x="1283479" y="835204"/>
                  </a:lnTo>
                  <a:lnTo>
                    <a:pt x="1269220" y="879058"/>
                  </a:lnTo>
                  <a:lnTo>
                    <a:pt x="1251793" y="922018"/>
                  </a:lnTo>
                  <a:lnTo>
                    <a:pt x="1231197" y="963904"/>
                  </a:lnTo>
                  <a:lnTo>
                    <a:pt x="1207432" y="1004537"/>
                  </a:lnTo>
                  <a:lnTo>
                    <a:pt x="1180499" y="1043738"/>
                  </a:lnTo>
                  <a:lnTo>
                    <a:pt x="1150398" y="1081328"/>
                  </a:lnTo>
                  <a:lnTo>
                    <a:pt x="1117127" y="1117129"/>
                  </a:lnTo>
                  <a:lnTo>
                    <a:pt x="1081327" y="1150399"/>
                  </a:lnTo>
                  <a:lnTo>
                    <a:pt x="1043737" y="1180501"/>
                  </a:lnTo>
                  <a:lnTo>
                    <a:pt x="1004536" y="1207434"/>
                  </a:lnTo>
                  <a:lnTo>
                    <a:pt x="963903" y="1231198"/>
                  </a:lnTo>
                  <a:lnTo>
                    <a:pt x="922017" y="1251794"/>
                  </a:lnTo>
                  <a:lnTo>
                    <a:pt x="879058" y="1269221"/>
                  </a:lnTo>
                  <a:lnTo>
                    <a:pt x="835203" y="1283480"/>
                  </a:lnTo>
                  <a:lnTo>
                    <a:pt x="790632" y="1294570"/>
                  </a:lnTo>
                  <a:lnTo>
                    <a:pt x="745524" y="1302492"/>
                  </a:lnTo>
                  <a:lnTo>
                    <a:pt x="700058" y="1307245"/>
                  </a:lnTo>
                  <a:lnTo>
                    <a:pt x="654413" y="1308829"/>
                  </a:lnTo>
                  <a:close/>
                </a:path>
              </a:pathLst>
            </a:custGeom>
            <a:solidFill>
              <a:srgbClr val="2980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9491094" y="1601088"/>
              <a:ext cx="868680" cy="651510"/>
            </a:xfrm>
            <a:custGeom>
              <a:avLst/>
              <a:gdLst/>
              <a:ahLst/>
              <a:cxnLst/>
              <a:rect l="l" t="t" r="r" b="b"/>
              <a:pathLst>
                <a:path w="868679" h="651510">
                  <a:moveTo>
                    <a:pt x="128046" y="644267"/>
                  </a:moveTo>
                  <a:lnTo>
                    <a:pt x="88381" y="626088"/>
                  </a:lnTo>
                  <a:lnTo>
                    <a:pt x="76672" y="594870"/>
                  </a:lnTo>
                  <a:lnTo>
                    <a:pt x="76749" y="593749"/>
                  </a:lnTo>
                  <a:lnTo>
                    <a:pt x="91582" y="557182"/>
                  </a:lnTo>
                  <a:lnTo>
                    <a:pt x="94829" y="553403"/>
                  </a:lnTo>
                  <a:lnTo>
                    <a:pt x="102753" y="542437"/>
                  </a:lnTo>
                  <a:lnTo>
                    <a:pt x="112630" y="524845"/>
                  </a:lnTo>
                  <a:lnTo>
                    <a:pt x="121734" y="501187"/>
                  </a:lnTo>
                  <a:lnTo>
                    <a:pt x="79603" y="466034"/>
                  </a:lnTo>
                  <a:lnTo>
                    <a:pt x="45729" y="425742"/>
                  </a:lnTo>
                  <a:lnTo>
                    <a:pt x="20747" y="381337"/>
                  </a:lnTo>
                  <a:lnTo>
                    <a:pt x="5292" y="333844"/>
                  </a:lnTo>
                  <a:lnTo>
                    <a:pt x="0" y="284290"/>
                  </a:lnTo>
                  <a:lnTo>
                    <a:pt x="3748" y="242340"/>
                  </a:lnTo>
                  <a:lnTo>
                    <a:pt x="14637" y="202281"/>
                  </a:lnTo>
                  <a:lnTo>
                    <a:pt x="32127" y="164557"/>
                  </a:lnTo>
                  <a:lnTo>
                    <a:pt x="55681" y="129610"/>
                  </a:lnTo>
                  <a:lnTo>
                    <a:pt x="84761" y="97884"/>
                  </a:lnTo>
                  <a:lnTo>
                    <a:pt x="118830" y="69822"/>
                  </a:lnTo>
                  <a:lnTo>
                    <a:pt x="157350" y="45869"/>
                  </a:lnTo>
                  <a:lnTo>
                    <a:pt x="199782" y="26466"/>
                  </a:lnTo>
                  <a:lnTo>
                    <a:pt x="245591" y="12058"/>
                  </a:lnTo>
                  <a:lnTo>
                    <a:pt x="294236" y="3088"/>
                  </a:lnTo>
                  <a:lnTo>
                    <a:pt x="345182" y="0"/>
                  </a:lnTo>
                  <a:lnTo>
                    <a:pt x="402886" y="3979"/>
                  </a:lnTo>
                  <a:lnTo>
                    <a:pt x="457519" y="15481"/>
                  </a:lnTo>
                  <a:lnTo>
                    <a:pt x="508299" y="33849"/>
                  </a:lnTo>
                  <a:lnTo>
                    <a:pt x="554442" y="58428"/>
                  </a:lnTo>
                  <a:lnTo>
                    <a:pt x="578742" y="76409"/>
                  </a:lnTo>
                  <a:lnTo>
                    <a:pt x="345182" y="76409"/>
                  </a:lnTo>
                  <a:lnTo>
                    <a:pt x="291279" y="80641"/>
                  </a:lnTo>
                  <a:lnTo>
                    <a:pt x="241043" y="92773"/>
                  </a:lnTo>
                  <a:lnTo>
                    <a:pt x="195559" y="111963"/>
                  </a:lnTo>
                  <a:lnTo>
                    <a:pt x="155912" y="137369"/>
                  </a:lnTo>
                  <a:lnTo>
                    <a:pt x="123186" y="168147"/>
                  </a:lnTo>
                  <a:lnTo>
                    <a:pt x="98467" y="203455"/>
                  </a:lnTo>
                  <a:lnTo>
                    <a:pt x="82841" y="242451"/>
                  </a:lnTo>
                  <a:lnTo>
                    <a:pt x="77390" y="284290"/>
                  </a:lnTo>
                  <a:lnTo>
                    <a:pt x="84562" y="332360"/>
                  </a:lnTo>
                  <a:lnTo>
                    <a:pt x="105457" y="377043"/>
                  </a:lnTo>
                  <a:lnTo>
                    <a:pt x="139144" y="416887"/>
                  </a:lnTo>
                  <a:lnTo>
                    <a:pt x="184692" y="450438"/>
                  </a:lnTo>
                  <a:lnTo>
                    <a:pt x="193519" y="457544"/>
                  </a:lnTo>
                  <a:lnTo>
                    <a:pt x="199768" y="466672"/>
                  </a:lnTo>
                  <a:lnTo>
                    <a:pt x="203123" y="477173"/>
                  </a:lnTo>
                  <a:lnTo>
                    <a:pt x="203229" y="485529"/>
                  </a:lnTo>
                  <a:lnTo>
                    <a:pt x="203180" y="488884"/>
                  </a:lnTo>
                  <a:lnTo>
                    <a:pt x="199811" y="507818"/>
                  </a:lnTo>
                  <a:lnTo>
                    <a:pt x="195074" y="525705"/>
                  </a:lnTo>
                  <a:lnTo>
                    <a:pt x="189358" y="542038"/>
                  </a:lnTo>
                  <a:lnTo>
                    <a:pt x="182963" y="556790"/>
                  </a:lnTo>
                  <a:lnTo>
                    <a:pt x="639701" y="556790"/>
                  </a:lnTo>
                  <a:lnTo>
                    <a:pt x="641320" y="558238"/>
                  </a:lnTo>
                  <a:lnTo>
                    <a:pt x="437207" y="558238"/>
                  </a:lnTo>
                  <a:lnTo>
                    <a:pt x="414936" y="562673"/>
                  </a:lnTo>
                  <a:lnTo>
                    <a:pt x="392159" y="565904"/>
                  </a:lnTo>
                  <a:lnTo>
                    <a:pt x="382310" y="566741"/>
                  </a:lnTo>
                  <a:lnTo>
                    <a:pt x="307029" y="566741"/>
                  </a:lnTo>
                  <a:lnTo>
                    <a:pt x="271877" y="594870"/>
                  </a:lnTo>
                  <a:lnTo>
                    <a:pt x="229915" y="619740"/>
                  </a:lnTo>
                  <a:lnTo>
                    <a:pt x="181764" y="637492"/>
                  </a:lnTo>
                  <a:lnTo>
                    <a:pt x="128046" y="644267"/>
                  </a:lnTo>
                  <a:close/>
                </a:path>
                <a:path w="868679" h="651510">
                  <a:moveTo>
                    <a:pt x="579266" y="492140"/>
                  </a:moveTo>
                  <a:lnTo>
                    <a:pt x="345182" y="492140"/>
                  </a:lnTo>
                  <a:lnTo>
                    <a:pt x="399110" y="487906"/>
                  </a:lnTo>
                  <a:lnTo>
                    <a:pt x="449361" y="475769"/>
                  </a:lnTo>
                  <a:lnTo>
                    <a:pt x="494853" y="456572"/>
                  </a:lnTo>
                  <a:lnTo>
                    <a:pt x="534503" y="431162"/>
                  </a:lnTo>
                  <a:lnTo>
                    <a:pt x="567227" y="400383"/>
                  </a:lnTo>
                  <a:lnTo>
                    <a:pt x="591942" y="365081"/>
                  </a:lnTo>
                  <a:lnTo>
                    <a:pt x="607566" y="326102"/>
                  </a:lnTo>
                  <a:lnTo>
                    <a:pt x="613014" y="284290"/>
                  </a:lnTo>
                  <a:lnTo>
                    <a:pt x="607566" y="242451"/>
                  </a:lnTo>
                  <a:lnTo>
                    <a:pt x="591942" y="203455"/>
                  </a:lnTo>
                  <a:lnTo>
                    <a:pt x="567227" y="168147"/>
                  </a:lnTo>
                  <a:lnTo>
                    <a:pt x="534503" y="137369"/>
                  </a:lnTo>
                  <a:lnTo>
                    <a:pt x="494853" y="111963"/>
                  </a:lnTo>
                  <a:lnTo>
                    <a:pt x="449361" y="92773"/>
                  </a:lnTo>
                  <a:lnTo>
                    <a:pt x="399110" y="80641"/>
                  </a:lnTo>
                  <a:lnTo>
                    <a:pt x="345182" y="76409"/>
                  </a:lnTo>
                  <a:lnTo>
                    <a:pt x="578742" y="76409"/>
                  </a:lnTo>
                  <a:lnTo>
                    <a:pt x="595164" y="88561"/>
                  </a:lnTo>
                  <a:lnTo>
                    <a:pt x="644886" y="96009"/>
                  </a:lnTo>
                  <a:lnTo>
                    <a:pt x="691434" y="109782"/>
                  </a:lnTo>
                  <a:lnTo>
                    <a:pt x="734093" y="129296"/>
                  </a:lnTo>
                  <a:lnTo>
                    <a:pt x="740703" y="133581"/>
                  </a:lnTo>
                  <a:lnTo>
                    <a:pt x="637699" y="133581"/>
                  </a:lnTo>
                  <a:lnTo>
                    <a:pt x="659988" y="167811"/>
                  </a:lnTo>
                  <a:lnTo>
                    <a:pt x="676530" y="204605"/>
                  </a:lnTo>
                  <a:lnTo>
                    <a:pt x="686822" y="243564"/>
                  </a:lnTo>
                  <a:lnTo>
                    <a:pt x="690364" y="284290"/>
                  </a:lnTo>
                  <a:lnTo>
                    <a:pt x="685815" y="330439"/>
                  </a:lnTo>
                  <a:lnTo>
                    <a:pt x="672649" y="374230"/>
                  </a:lnTo>
                  <a:lnTo>
                    <a:pt x="651588" y="415071"/>
                  </a:lnTo>
                  <a:lnTo>
                    <a:pt x="623352" y="452368"/>
                  </a:lnTo>
                  <a:lnTo>
                    <a:pt x="588665" y="485529"/>
                  </a:lnTo>
                  <a:lnTo>
                    <a:pt x="579266" y="492140"/>
                  </a:lnTo>
                  <a:close/>
                </a:path>
                <a:path w="868679" h="651510">
                  <a:moveTo>
                    <a:pt x="796189" y="612122"/>
                  </a:moveTo>
                  <a:lnTo>
                    <a:pt x="749865" y="612122"/>
                  </a:lnTo>
                  <a:lnTo>
                    <a:pt x="739694" y="596898"/>
                  </a:lnTo>
                  <a:lnTo>
                    <a:pt x="728919" y="576447"/>
                  </a:lnTo>
                  <a:lnTo>
                    <a:pt x="719381" y="551082"/>
                  </a:lnTo>
                  <a:lnTo>
                    <a:pt x="712918" y="521118"/>
                  </a:lnTo>
                  <a:lnTo>
                    <a:pt x="711913" y="513549"/>
                  </a:lnTo>
                  <a:lnTo>
                    <a:pt x="715612" y="506041"/>
                  </a:lnTo>
                  <a:lnTo>
                    <a:pt x="722205" y="502151"/>
                  </a:lnTo>
                  <a:lnTo>
                    <a:pt x="767812" y="468425"/>
                  </a:lnTo>
                  <a:lnTo>
                    <a:pt x="801550" y="428210"/>
                  </a:lnTo>
                  <a:lnTo>
                    <a:pt x="822482" y="382992"/>
                  </a:lnTo>
                  <a:lnTo>
                    <a:pt x="829667" y="334255"/>
                  </a:lnTo>
                  <a:lnTo>
                    <a:pt x="823136" y="288049"/>
                  </a:lnTo>
                  <a:lnTo>
                    <a:pt x="804502" y="245441"/>
                  </a:lnTo>
                  <a:lnTo>
                    <a:pt x="775203" y="207560"/>
                  </a:lnTo>
                  <a:lnTo>
                    <a:pt x="736677" y="175536"/>
                  </a:lnTo>
                  <a:lnTo>
                    <a:pt x="690363" y="150500"/>
                  </a:lnTo>
                  <a:lnTo>
                    <a:pt x="637699" y="133581"/>
                  </a:lnTo>
                  <a:lnTo>
                    <a:pt x="740703" y="133581"/>
                  </a:lnTo>
                  <a:lnTo>
                    <a:pt x="804889" y="183212"/>
                  </a:lnTo>
                  <a:lnTo>
                    <a:pt x="831596" y="216447"/>
                  </a:lnTo>
                  <a:lnTo>
                    <a:pt x="851557" y="253088"/>
                  </a:lnTo>
                  <a:lnTo>
                    <a:pt x="864058" y="292552"/>
                  </a:lnTo>
                  <a:lnTo>
                    <a:pt x="868383" y="334255"/>
                  </a:lnTo>
                  <a:lnTo>
                    <a:pt x="863361" y="378902"/>
                  </a:lnTo>
                  <a:lnTo>
                    <a:pt x="848717" y="421606"/>
                  </a:lnTo>
                  <a:lnTo>
                    <a:pt x="825086" y="461363"/>
                  </a:lnTo>
                  <a:lnTo>
                    <a:pt x="793103" y="497170"/>
                  </a:lnTo>
                  <a:lnTo>
                    <a:pt x="753403" y="528024"/>
                  </a:lnTo>
                  <a:lnTo>
                    <a:pt x="762829" y="557678"/>
                  </a:lnTo>
                  <a:lnTo>
                    <a:pt x="774463" y="579905"/>
                  </a:lnTo>
                  <a:lnTo>
                    <a:pt x="784288" y="593749"/>
                  </a:lnTo>
                  <a:lnTo>
                    <a:pt x="788581" y="598674"/>
                  </a:lnTo>
                  <a:lnTo>
                    <a:pt x="793564" y="605287"/>
                  </a:lnTo>
                  <a:lnTo>
                    <a:pt x="796189" y="612122"/>
                  </a:lnTo>
                  <a:close/>
                </a:path>
                <a:path w="868679" h="651510">
                  <a:moveTo>
                    <a:pt x="442473" y="259654"/>
                  </a:moveTo>
                  <a:lnTo>
                    <a:pt x="249017" y="259654"/>
                  </a:lnTo>
                  <a:lnTo>
                    <a:pt x="241495" y="258152"/>
                  </a:lnTo>
                  <a:lnTo>
                    <a:pt x="235333" y="254057"/>
                  </a:lnTo>
                  <a:lnTo>
                    <a:pt x="231169" y="247989"/>
                  </a:lnTo>
                  <a:lnTo>
                    <a:pt x="229639" y="240567"/>
                  </a:lnTo>
                  <a:lnTo>
                    <a:pt x="231169" y="233110"/>
                  </a:lnTo>
                  <a:lnTo>
                    <a:pt x="235333" y="227024"/>
                  </a:lnTo>
                  <a:lnTo>
                    <a:pt x="241495" y="222923"/>
                  </a:lnTo>
                  <a:lnTo>
                    <a:pt x="249017" y="221419"/>
                  </a:lnTo>
                  <a:lnTo>
                    <a:pt x="442473" y="221419"/>
                  </a:lnTo>
                  <a:lnTo>
                    <a:pt x="450006" y="222923"/>
                  </a:lnTo>
                  <a:lnTo>
                    <a:pt x="456152" y="227024"/>
                  </a:lnTo>
                  <a:lnTo>
                    <a:pt x="460293" y="233110"/>
                  </a:lnTo>
                  <a:lnTo>
                    <a:pt x="461811" y="240567"/>
                  </a:lnTo>
                  <a:lnTo>
                    <a:pt x="460293" y="248014"/>
                  </a:lnTo>
                  <a:lnTo>
                    <a:pt x="456152" y="254080"/>
                  </a:lnTo>
                  <a:lnTo>
                    <a:pt x="450006" y="258160"/>
                  </a:lnTo>
                  <a:lnTo>
                    <a:pt x="442473" y="259654"/>
                  </a:lnTo>
                  <a:close/>
                </a:path>
                <a:path w="868679" h="651510">
                  <a:moveTo>
                    <a:pt x="442473" y="352438"/>
                  </a:moveTo>
                  <a:lnTo>
                    <a:pt x="249017" y="352438"/>
                  </a:lnTo>
                  <a:lnTo>
                    <a:pt x="241495" y="350944"/>
                  </a:lnTo>
                  <a:lnTo>
                    <a:pt x="235333" y="346867"/>
                  </a:lnTo>
                  <a:lnTo>
                    <a:pt x="231169" y="340810"/>
                  </a:lnTo>
                  <a:lnTo>
                    <a:pt x="229639" y="333380"/>
                  </a:lnTo>
                  <a:lnTo>
                    <a:pt x="231169" y="325941"/>
                  </a:lnTo>
                  <a:lnTo>
                    <a:pt x="235333" y="319864"/>
                  </a:lnTo>
                  <a:lnTo>
                    <a:pt x="241495" y="315766"/>
                  </a:lnTo>
                  <a:lnTo>
                    <a:pt x="249017" y="314263"/>
                  </a:lnTo>
                  <a:lnTo>
                    <a:pt x="442473" y="314263"/>
                  </a:lnTo>
                  <a:lnTo>
                    <a:pt x="450006" y="315766"/>
                  </a:lnTo>
                  <a:lnTo>
                    <a:pt x="456152" y="319864"/>
                  </a:lnTo>
                  <a:lnTo>
                    <a:pt x="460293" y="325941"/>
                  </a:lnTo>
                  <a:lnTo>
                    <a:pt x="461811" y="333380"/>
                  </a:lnTo>
                  <a:lnTo>
                    <a:pt x="460293" y="340810"/>
                  </a:lnTo>
                  <a:lnTo>
                    <a:pt x="456152" y="346867"/>
                  </a:lnTo>
                  <a:lnTo>
                    <a:pt x="450006" y="350944"/>
                  </a:lnTo>
                  <a:lnTo>
                    <a:pt x="442473" y="352438"/>
                  </a:lnTo>
                  <a:close/>
                </a:path>
                <a:path w="868679" h="651510">
                  <a:moveTo>
                    <a:pt x="639701" y="556790"/>
                  </a:moveTo>
                  <a:lnTo>
                    <a:pt x="182963" y="556790"/>
                  </a:lnTo>
                  <a:lnTo>
                    <a:pt x="207197" y="545147"/>
                  </a:lnTo>
                  <a:lnTo>
                    <a:pt x="229302" y="530990"/>
                  </a:lnTo>
                  <a:lnTo>
                    <a:pt x="249002" y="515493"/>
                  </a:lnTo>
                  <a:lnTo>
                    <a:pt x="266022" y="499830"/>
                  </a:lnTo>
                  <a:lnTo>
                    <a:pt x="272996" y="494345"/>
                  </a:lnTo>
                  <a:lnTo>
                    <a:pt x="280958" y="490648"/>
                  </a:lnTo>
                  <a:lnTo>
                    <a:pt x="289553" y="488805"/>
                  </a:lnTo>
                  <a:lnTo>
                    <a:pt x="298426" y="488884"/>
                  </a:lnTo>
                  <a:lnTo>
                    <a:pt x="310571" y="490296"/>
                  </a:lnTo>
                  <a:lnTo>
                    <a:pt x="322437" y="491315"/>
                  </a:lnTo>
                  <a:lnTo>
                    <a:pt x="333987" y="491932"/>
                  </a:lnTo>
                  <a:lnTo>
                    <a:pt x="345182" y="492140"/>
                  </a:lnTo>
                  <a:lnTo>
                    <a:pt x="579266" y="492140"/>
                  </a:lnTo>
                  <a:lnTo>
                    <a:pt x="548246" y="513960"/>
                  </a:lnTo>
                  <a:lnTo>
                    <a:pt x="502818" y="537070"/>
                  </a:lnTo>
                  <a:lnTo>
                    <a:pt x="518153" y="539626"/>
                  </a:lnTo>
                  <a:lnTo>
                    <a:pt x="533684" y="541487"/>
                  </a:lnTo>
                  <a:lnTo>
                    <a:pt x="549380" y="542624"/>
                  </a:lnTo>
                  <a:lnTo>
                    <a:pt x="565213" y="543010"/>
                  </a:lnTo>
                  <a:lnTo>
                    <a:pt x="624523" y="543010"/>
                  </a:lnTo>
                  <a:lnTo>
                    <a:pt x="626884" y="545332"/>
                  </a:lnTo>
                  <a:lnTo>
                    <a:pt x="639701" y="556790"/>
                  </a:lnTo>
                  <a:close/>
                </a:path>
                <a:path w="868679" h="651510">
                  <a:moveTo>
                    <a:pt x="624523" y="543010"/>
                  </a:moveTo>
                  <a:lnTo>
                    <a:pt x="565213" y="543010"/>
                  </a:lnTo>
                  <a:lnTo>
                    <a:pt x="576083" y="542810"/>
                  </a:lnTo>
                  <a:lnTo>
                    <a:pt x="587319" y="542222"/>
                  </a:lnTo>
                  <a:lnTo>
                    <a:pt x="598880" y="541267"/>
                  </a:lnTo>
                  <a:lnTo>
                    <a:pt x="610722" y="539964"/>
                  </a:lnTo>
                  <a:lnTo>
                    <a:pt x="616552" y="539090"/>
                  </a:lnTo>
                  <a:lnTo>
                    <a:pt x="622623" y="541140"/>
                  </a:lnTo>
                  <a:lnTo>
                    <a:pt x="624523" y="543010"/>
                  </a:lnTo>
                  <a:close/>
                </a:path>
                <a:path w="868679" h="651510">
                  <a:moveTo>
                    <a:pt x="565213" y="581215"/>
                  </a:moveTo>
                  <a:lnTo>
                    <a:pt x="531983" y="579741"/>
                  </a:lnTo>
                  <a:lnTo>
                    <a:pt x="499401" y="575369"/>
                  </a:lnTo>
                  <a:lnTo>
                    <a:pt x="467631" y="568146"/>
                  </a:lnTo>
                  <a:lnTo>
                    <a:pt x="437207" y="558238"/>
                  </a:lnTo>
                  <a:lnTo>
                    <a:pt x="641320" y="558238"/>
                  </a:lnTo>
                  <a:lnTo>
                    <a:pt x="650838" y="566741"/>
                  </a:lnTo>
                  <a:lnTo>
                    <a:pt x="668179" y="578893"/>
                  </a:lnTo>
                  <a:lnTo>
                    <a:pt x="606301" y="578893"/>
                  </a:lnTo>
                  <a:lnTo>
                    <a:pt x="595714" y="579905"/>
                  </a:lnTo>
                  <a:lnTo>
                    <a:pt x="585319" y="580631"/>
                  </a:lnTo>
                  <a:lnTo>
                    <a:pt x="575144" y="581068"/>
                  </a:lnTo>
                  <a:lnTo>
                    <a:pt x="565213" y="581215"/>
                  </a:lnTo>
                  <a:close/>
                </a:path>
                <a:path w="868679" h="651510">
                  <a:moveTo>
                    <a:pt x="345182" y="568550"/>
                  </a:moveTo>
                  <a:lnTo>
                    <a:pt x="335913" y="568433"/>
                  </a:lnTo>
                  <a:lnTo>
                    <a:pt x="326453" y="568087"/>
                  </a:lnTo>
                  <a:lnTo>
                    <a:pt x="316818" y="567520"/>
                  </a:lnTo>
                  <a:lnTo>
                    <a:pt x="307029" y="566741"/>
                  </a:lnTo>
                  <a:lnTo>
                    <a:pt x="382310" y="566741"/>
                  </a:lnTo>
                  <a:lnTo>
                    <a:pt x="368901" y="567880"/>
                  </a:lnTo>
                  <a:lnTo>
                    <a:pt x="345182" y="568550"/>
                  </a:lnTo>
                  <a:close/>
                </a:path>
                <a:path w="868679" h="651510">
                  <a:moveTo>
                    <a:pt x="766267" y="651322"/>
                  </a:moveTo>
                  <a:lnTo>
                    <a:pt x="717980" y="644848"/>
                  </a:lnTo>
                  <a:lnTo>
                    <a:pt x="674766" y="628021"/>
                  </a:lnTo>
                  <a:lnTo>
                    <a:pt x="637311" y="604738"/>
                  </a:lnTo>
                  <a:lnTo>
                    <a:pt x="606301" y="578893"/>
                  </a:lnTo>
                  <a:lnTo>
                    <a:pt x="668179" y="578893"/>
                  </a:lnTo>
                  <a:lnTo>
                    <a:pt x="679705" y="586970"/>
                  </a:lnTo>
                  <a:lnTo>
                    <a:pt x="712936" y="603099"/>
                  </a:lnTo>
                  <a:lnTo>
                    <a:pt x="749865" y="612122"/>
                  </a:lnTo>
                  <a:lnTo>
                    <a:pt x="796189" y="612122"/>
                  </a:lnTo>
                  <a:lnTo>
                    <a:pt x="796550" y="613065"/>
                  </a:lnTo>
                  <a:lnTo>
                    <a:pt x="775421" y="649995"/>
                  </a:lnTo>
                  <a:lnTo>
                    <a:pt x="766267" y="65132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11174103" y="1669930"/>
            <a:ext cx="3736975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b="1" spc="-5" dirty="0">
                <a:solidFill>
                  <a:srgbClr val="2980B9"/>
                </a:solidFill>
                <a:latin typeface="Roboto"/>
                <a:cs typeface="Roboto"/>
              </a:rPr>
              <a:t>01.</a:t>
            </a:r>
            <a:r>
              <a:rPr sz="3300" b="1" spc="-90" dirty="0">
                <a:solidFill>
                  <a:srgbClr val="2980B9"/>
                </a:solidFill>
                <a:latin typeface="Roboto"/>
                <a:cs typeface="Roboto"/>
              </a:rPr>
              <a:t> </a:t>
            </a:r>
            <a:r>
              <a:rPr sz="3300" b="1" spc="5" dirty="0">
                <a:solidFill>
                  <a:srgbClr val="2980B9"/>
                </a:solidFill>
                <a:latin typeface="Roboto"/>
                <a:cs typeface="Roboto"/>
              </a:rPr>
              <a:t>INTRODUCTION</a:t>
            </a:r>
            <a:endParaRPr sz="3300">
              <a:latin typeface="Roboto"/>
              <a:cs typeface="Roboto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1174103" y="3697354"/>
            <a:ext cx="4821547" cy="10406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b="1" spc="-5" dirty="0">
                <a:solidFill>
                  <a:srgbClr val="16A085"/>
                </a:solidFill>
                <a:latin typeface="Roboto"/>
                <a:cs typeface="Roboto"/>
              </a:rPr>
              <a:t>02.</a:t>
            </a:r>
            <a:r>
              <a:rPr sz="3300" b="1" spc="-25" dirty="0">
                <a:solidFill>
                  <a:srgbClr val="16A085"/>
                </a:solidFill>
                <a:latin typeface="Roboto"/>
                <a:cs typeface="Roboto"/>
              </a:rPr>
              <a:t> </a:t>
            </a:r>
            <a:r>
              <a:rPr lang="fr-FR" sz="3300" b="1" spc="-5" dirty="0">
                <a:solidFill>
                  <a:srgbClr val="16A085"/>
                </a:solidFill>
                <a:latin typeface="Roboto"/>
                <a:cs typeface="Roboto"/>
              </a:rPr>
              <a:t>Preliminary </a:t>
            </a:r>
            <a:endParaRPr lang="fr-FR" sz="3300" b="1" spc="-5" dirty="0" smtClean="0">
              <a:solidFill>
                <a:srgbClr val="16A085"/>
              </a:solidFill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fr-FR" sz="3300" b="1" spc="-5" dirty="0" smtClean="0">
                <a:solidFill>
                  <a:srgbClr val="16A085"/>
                </a:solidFill>
                <a:latin typeface="Roboto"/>
                <a:cs typeface="Roboto"/>
              </a:rPr>
              <a:t>study</a:t>
            </a:r>
            <a:endParaRPr sz="3300" b="1" spc="-5" dirty="0">
              <a:solidFill>
                <a:srgbClr val="16A085"/>
              </a:solidFill>
              <a:latin typeface="Roboto"/>
              <a:cs typeface="Roboto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1174103" y="6162313"/>
            <a:ext cx="4059547" cy="10278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b="1" spc="-5" dirty="0">
                <a:solidFill>
                  <a:srgbClr val="C0382B"/>
                </a:solidFill>
                <a:latin typeface="Roboto"/>
                <a:cs typeface="Roboto"/>
              </a:rPr>
              <a:t>03.</a:t>
            </a:r>
            <a:r>
              <a:rPr sz="3300" b="1" spc="-95" dirty="0">
                <a:solidFill>
                  <a:srgbClr val="C0382B"/>
                </a:solidFill>
                <a:latin typeface="Roboto"/>
                <a:cs typeface="Roboto"/>
              </a:rPr>
              <a:t> </a:t>
            </a:r>
            <a:r>
              <a:rPr lang="en-US" sz="3300" b="1" spc="-5" dirty="0">
                <a:solidFill>
                  <a:srgbClr val="C0382B"/>
                </a:solidFill>
                <a:latin typeface="Roboto"/>
                <a:cs typeface="Roboto"/>
              </a:rPr>
              <a:t>Problem statement</a:t>
            </a:r>
            <a:endParaRPr sz="3300" b="1" spc="-5" dirty="0">
              <a:solidFill>
                <a:srgbClr val="C0382B"/>
              </a:solidFill>
              <a:latin typeface="Roboto"/>
              <a:cs typeface="Roboto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140168" y="5933248"/>
            <a:ext cx="3494404" cy="172720"/>
          </a:xfrm>
          <a:custGeom>
            <a:avLst/>
            <a:gdLst/>
            <a:ahLst/>
            <a:cxnLst/>
            <a:rect l="l" t="t" r="r" b="b"/>
            <a:pathLst>
              <a:path w="3494404" h="172720">
                <a:moveTo>
                  <a:pt x="3494055" y="172216"/>
                </a:moveTo>
                <a:lnTo>
                  <a:pt x="0" y="172216"/>
                </a:lnTo>
                <a:lnTo>
                  <a:pt x="0" y="0"/>
                </a:lnTo>
                <a:lnTo>
                  <a:pt x="3494055" y="0"/>
                </a:lnTo>
                <a:lnTo>
                  <a:pt x="3494055" y="172216"/>
                </a:lnTo>
                <a:close/>
              </a:path>
            </a:pathLst>
          </a:custGeom>
          <a:solidFill>
            <a:srgbClr val="F39B12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6" name="object 16"/>
          <p:cNvGrpSpPr/>
          <p:nvPr/>
        </p:nvGrpSpPr>
        <p:grpSpPr>
          <a:xfrm>
            <a:off x="8998589" y="8613935"/>
            <a:ext cx="1853564" cy="1853564"/>
            <a:chOff x="8998589" y="8613935"/>
            <a:chExt cx="1853564" cy="1853564"/>
          </a:xfrm>
        </p:grpSpPr>
        <p:sp>
          <p:nvSpPr>
            <p:cNvPr id="17" name="object 17"/>
            <p:cNvSpPr/>
            <p:nvPr/>
          </p:nvSpPr>
          <p:spPr>
            <a:xfrm>
              <a:off x="9050943" y="8666289"/>
              <a:ext cx="1748789" cy="1748789"/>
            </a:xfrm>
            <a:custGeom>
              <a:avLst/>
              <a:gdLst/>
              <a:ahLst/>
              <a:cxnLst/>
              <a:rect l="l" t="t" r="r" b="b"/>
              <a:pathLst>
                <a:path w="1748790" h="1748790">
                  <a:moveTo>
                    <a:pt x="874297" y="1748594"/>
                  </a:moveTo>
                  <a:lnTo>
                    <a:pt x="829564" y="1747456"/>
                  </a:lnTo>
                  <a:lnTo>
                    <a:pt x="784925" y="1744041"/>
                  </a:lnTo>
                  <a:lnTo>
                    <a:pt x="740475" y="1738349"/>
                  </a:lnTo>
                  <a:lnTo>
                    <a:pt x="696307" y="1730382"/>
                  </a:lnTo>
                  <a:lnTo>
                    <a:pt x="652517" y="1720137"/>
                  </a:lnTo>
                  <a:lnTo>
                    <a:pt x="609198" y="1707616"/>
                  </a:lnTo>
                  <a:lnTo>
                    <a:pt x="566446" y="1692819"/>
                  </a:lnTo>
                  <a:lnTo>
                    <a:pt x="524353" y="1675745"/>
                  </a:lnTo>
                  <a:lnTo>
                    <a:pt x="483015" y="1656394"/>
                  </a:lnTo>
                  <a:lnTo>
                    <a:pt x="442526" y="1634767"/>
                  </a:lnTo>
                  <a:lnTo>
                    <a:pt x="402979" y="1610863"/>
                  </a:lnTo>
                  <a:lnTo>
                    <a:pt x="364470" y="1584683"/>
                  </a:lnTo>
                  <a:lnTo>
                    <a:pt x="327093" y="1556226"/>
                  </a:lnTo>
                  <a:lnTo>
                    <a:pt x="290942" y="1525493"/>
                  </a:lnTo>
                  <a:lnTo>
                    <a:pt x="256111" y="1492483"/>
                  </a:lnTo>
                  <a:lnTo>
                    <a:pt x="223101" y="1457652"/>
                  </a:lnTo>
                  <a:lnTo>
                    <a:pt x="192368" y="1421501"/>
                  </a:lnTo>
                  <a:lnTo>
                    <a:pt x="163911" y="1384124"/>
                  </a:lnTo>
                  <a:lnTo>
                    <a:pt x="137731" y="1345615"/>
                  </a:lnTo>
                  <a:lnTo>
                    <a:pt x="113827" y="1306068"/>
                  </a:lnTo>
                  <a:lnTo>
                    <a:pt x="92200" y="1265579"/>
                  </a:lnTo>
                  <a:lnTo>
                    <a:pt x="72849" y="1224241"/>
                  </a:lnTo>
                  <a:lnTo>
                    <a:pt x="55775" y="1182148"/>
                  </a:lnTo>
                  <a:lnTo>
                    <a:pt x="40977" y="1139396"/>
                  </a:lnTo>
                  <a:lnTo>
                    <a:pt x="28456" y="1096077"/>
                  </a:lnTo>
                  <a:lnTo>
                    <a:pt x="18212" y="1052287"/>
                  </a:lnTo>
                  <a:lnTo>
                    <a:pt x="10244" y="1008119"/>
                  </a:lnTo>
                  <a:lnTo>
                    <a:pt x="4553" y="963669"/>
                  </a:lnTo>
                  <a:lnTo>
                    <a:pt x="1138" y="919030"/>
                  </a:lnTo>
                  <a:lnTo>
                    <a:pt x="0" y="874297"/>
                  </a:lnTo>
                  <a:lnTo>
                    <a:pt x="1138" y="829564"/>
                  </a:lnTo>
                  <a:lnTo>
                    <a:pt x="4553" y="784925"/>
                  </a:lnTo>
                  <a:lnTo>
                    <a:pt x="10244" y="740475"/>
                  </a:lnTo>
                  <a:lnTo>
                    <a:pt x="18212" y="696307"/>
                  </a:lnTo>
                  <a:lnTo>
                    <a:pt x="28456" y="652517"/>
                  </a:lnTo>
                  <a:lnTo>
                    <a:pt x="40977" y="609198"/>
                  </a:lnTo>
                  <a:lnTo>
                    <a:pt x="55775" y="566446"/>
                  </a:lnTo>
                  <a:lnTo>
                    <a:pt x="72849" y="524353"/>
                  </a:lnTo>
                  <a:lnTo>
                    <a:pt x="92200" y="483015"/>
                  </a:lnTo>
                  <a:lnTo>
                    <a:pt x="113827" y="442525"/>
                  </a:lnTo>
                  <a:lnTo>
                    <a:pt x="137731" y="402979"/>
                  </a:lnTo>
                  <a:lnTo>
                    <a:pt x="163911" y="364470"/>
                  </a:lnTo>
                  <a:lnTo>
                    <a:pt x="192368" y="327093"/>
                  </a:lnTo>
                  <a:lnTo>
                    <a:pt x="223101" y="290942"/>
                  </a:lnTo>
                  <a:lnTo>
                    <a:pt x="256111" y="256111"/>
                  </a:lnTo>
                  <a:lnTo>
                    <a:pt x="290942" y="223101"/>
                  </a:lnTo>
                  <a:lnTo>
                    <a:pt x="327093" y="192368"/>
                  </a:lnTo>
                  <a:lnTo>
                    <a:pt x="364470" y="163911"/>
                  </a:lnTo>
                  <a:lnTo>
                    <a:pt x="402979" y="137730"/>
                  </a:lnTo>
                  <a:lnTo>
                    <a:pt x="442526" y="113827"/>
                  </a:lnTo>
                  <a:lnTo>
                    <a:pt x="483015" y="92200"/>
                  </a:lnTo>
                  <a:lnTo>
                    <a:pt x="524353" y="72849"/>
                  </a:lnTo>
                  <a:lnTo>
                    <a:pt x="566446" y="55775"/>
                  </a:lnTo>
                  <a:lnTo>
                    <a:pt x="609198" y="40977"/>
                  </a:lnTo>
                  <a:lnTo>
                    <a:pt x="652517" y="28456"/>
                  </a:lnTo>
                  <a:lnTo>
                    <a:pt x="696307" y="18212"/>
                  </a:lnTo>
                  <a:lnTo>
                    <a:pt x="740475" y="10244"/>
                  </a:lnTo>
                  <a:lnTo>
                    <a:pt x="784925" y="4553"/>
                  </a:lnTo>
                  <a:lnTo>
                    <a:pt x="829564" y="1138"/>
                  </a:lnTo>
                  <a:lnTo>
                    <a:pt x="874297" y="0"/>
                  </a:lnTo>
                  <a:lnTo>
                    <a:pt x="919030" y="1138"/>
                  </a:lnTo>
                  <a:lnTo>
                    <a:pt x="963669" y="4553"/>
                  </a:lnTo>
                  <a:lnTo>
                    <a:pt x="1008119" y="10244"/>
                  </a:lnTo>
                  <a:lnTo>
                    <a:pt x="1052287" y="18212"/>
                  </a:lnTo>
                  <a:lnTo>
                    <a:pt x="1096077" y="28456"/>
                  </a:lnTo>
                  <a:lnTo>
                    <a:pt x="1139395" y="40977"/>
                  </a:lnTo>
                  <a:lnTo>
                    <a:pt x="1182148" y="55775"/>
                  </a:lnTo>
                  <a:lnTo>
                    <a:pt x="1224241" y="72849"/>
                  </a:lnTo>
                  <a:lnTo>
                    <a:pt x="1265579" y="92200"/>
                  </a:lnTo>
                  <a:lnTo>
                    <a:pt x="1306068" y="113827"/>
                  </a:lnTo>
                  <a:lnTo>
                    <a:pt x="1345614" y="137730"/>
                  </a:lnTo>
                  <a:lnTo>
                    <a:pt x="1384123" y="163911"/>
                  </a:lnTo>
                  <a:lnTo>
                    <a:pt x="1421500" y="192368"/>
                  </a:lnTo>
                  <a:lnTo>
                    <a:pt x="1457652" y="223101"/>
                  </a:lnTo>
                  <a:lnTo>
                    <a:pt x="1492482" y="256111"/>
                  </a:lnTo>
                  <a:lnTo>
                    <a:pt x="1525492" y="290942"/>
                  </a:lnTo>
                  <a:lnTo>
                    <a:pt x="1556226" y="327093"/>
                  </a:lnTo>
                  <a:lnTo>
                    <a:pt x="1584683" y="364470"/>
                  </a:lnTo>
                  <a:lnTo>
                    <a:pt x="1610863" y="402979"/>
                  </a:lnTo>
                  <a:lnTo>
                    <a:pt x="1634767" y="442525"/>
                  </a:lnTo>
                  <a:lnTo>
                    <a:pt x="1656394" y="483015"/>
                  </a:lnTo>
                  <a:lnTo>
                    <a:pt x="1675744" y="524353"/>
                  </a:lnTo>
                  <a:lnTo>
                    <a:pt x="1692819" y="566446"/>
                  </a:lnTo>
                  <a:lnTo>
                    <a:pt x="1707616" y="609198"/>
                  </a:lnTo>
                  <a:lnTo>
                    <a:pt x="1720137" y="652517"/>
                  </a:lnTo>
                  <a:lnTo>
                    <a:pt x="1730382" y="696307"/>
                  </a:lnTo>
                  <a:lnTo>
                    <a:pt x="1738349" y="740475"/>
                  </a:lnTo>
                  <a:lnTo>
                    <a:pt x="1744041" y="784925"/>
                  </a:lnTo>
                  <a:lnTo>
                    <a:pt x="1747456" y="829564"/>
                  </a:lnTo>
                  <a:lnTo>
                    <a:pt x="1748594" y="874297"/>
                  </a:lnTo>
                  <a:lnTo>
                    <a:pt x="1747456" y="919030"/>
                  </a:lnTo>
                  <a:lnTo>
                    <a:pt x="1744041" y="963669"/>
                  </a:lnTo>
                  <a:lnTo>
                    <a:pt x="1738349" y="1008119"/>
                  </a:lnTo>
                  <a:lnTo>
                    <a:pt x="1730382" y="1052287"/>
                  </a:lnTo>
                  <a:lnTo>
                    <a:pt x="1720137" y="1096077"/>
                  </a:lnTo>
                  <a:lnTo>
                    <a:pt x="1707616" y="1139396"/>
                  </a:lnTo>
                  <a:lnTo>
                    <a:pt x="1692819" y="1182148"/>
                  </a:lnTo>
                  <a:lnTo>
                    <a:pt x="1675744" y="1224241"/>
                  </a:lnTo>
                  <a:lnTo>
                    <a:pt x="1656394" y="1265579"/>
                  </a:lnTo>
                  <a:lnTo>
                    <a:pt x="1634767" y="1306068"/>
                  </a:lnTo>
                  <a:lnTo>
                    <a:pt x="1610863" y="1345615"/>
                  </a:lnTo>
                  <a:lnTo>
                    <a:pt x="1584683" y="1384124"/>
                  </a:lnTo>
                  <a:lnTo>
                    <a:pt x="1556226" y="1421501"/>
                  </a:lnTo>
                  <a:lnTo>
                    <a:pt x="1525492" y="1457652"/>
                  </a:lnTo>
                  <a:lnTo>
                    <a:pt x="1492482" y="1492483"/>
                  </a:lnTo>
                  <a:lnTo>
                    <a:pt x="1457652" y="1525493"/>
                  </a:lnTo>
                  <a:lnTo>
                    <a:pt x="1421500" y="1556226"/>
                  </a:lnTo>
                  <a:lnTo>
                    <a:pt x="1384123" y="1584683"/>
                  </a:lnTo>
                  <a:lnTo>
                    <a:pt x="1345614" y="1610863"/>
                  </a:lnTo>
                  <a:lnTo>
                    <a:pt x="1306068" y="1634767"/>
                  </a:lnTo>
                  <a:lnTo>
                    <a:pt x="1265579" y="1656394"/>
                  </a:lnTo>
                  <a:lnTo>
                    <a:pt x="1224241" y="1675745"/>
                  </a:lnTo>
                  <a:lnTo>
                    <a:pt x="1182148" y="1692819"/>
                  </a:lnTo>
                  <a:lnTo>
                    <a:pt x="1139395" y="1707616"/>
                  </a:lnTo>
                  <a:lnTo>
                    <a:pt x="1096077" y="1720137"/>
                  </a:lnTo>
                  <a:lnTo>
                    <a:pt x="1052287" y="1730382"/>
                  </a:lnTo>
                  <a:lnTo>
                    <a:pt x="1008119" y="1738349"/>
                  </a:lnTo>
                  <a:lnTo>
                    <a:pt x="963669" y="1744041"/>
                  </a:lnTo>
                  <a:lnTo>
                    <a:pt x="919030" y="1747456"/>
                  </a:lnTo>
                  <a:lnTo>
                    <a:pt x="874297" y="1748594"/>
                  </a:lnTo>
                  <a:close/>
                </a:path>
              </a:pathLst>
            </a:custGeom>
            <a:solidFill>
              <a:srgbClr val="2128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9050943" y="8666289"/>
              <a:ext cx="1748789" cy="1748789"/>
            </a:xfrm>
            <a:custGeom>
              <a:avLst/>
              <a:gdLst/>
              <a:ahLst/>
              <a:cxnLst/>
              <a:rect l="l" t="t" r="r" b="b"/>
              <a:pathLst>
                <a:path w="1748790" h="1748790">
                  <a:moveTo>
                    <a:pt x="1492482" y="256111"/>
                  </a:moveTo>
                  <a:lnTo>
                    <a:pt x="1525492" y="290942"/>
                  </a:lnTo>
                  <a:lnTo>
                    <a:pt x="1556226" y="327093"/>
                  </a:lnTo>
                  <a:lnTo>
                    <a:pt x="1584683" y="364470"/>
                  </a:lnTo>
                  <a:lnTo>
                    <a:pt x="1610863" y="402979"/>
                  </a:lnTo>
                  <a:lnTo>
                    <a:pt x="1634767" y="442525"/>
                  </a:lnTo>
                  <a:lnTo>
                    <a:pt x="1656394" y="483015"/>
                  </a:lnTo>
                  <a:lnTo>
                    <a:pt x="1675744" y="524353"/>
                  </a:lnTo>
                  <a:lnTo>
                    <a:pt x="1692819" y="566446"/>
                  </a:lnTo>
                  <a:lnTo>
                    <a:pt x="1707616" y="609198"/>
                  </a:lnTo>
                  <a:lnTo>
                    <a:pt x="1720137" y="652517"/>
                  </a:lnTo>
                  <a:lnTo>
                    <a:pt x="1730382" y="696307"/>
                  </a:lnTo>
                  <a:lnTo>
                    <a:pt x="1738349" y="740475"/>
                  </a:lnTo>
                  <a:lnTo>
                    <a:pt x="1744041" y="784925"/>
                  </a:lnTo>
                  <a:lnTo>
                    <a:pt x="1747456" y="829564"/>
                  </a:lnTo>
                  <a:lnTo>
                    <a:pt x="1748594" y="874297"/>
                  </a:lnTo>
                  <a:lnTo>
                    <a:pt x="1747456" y="919030"/>
                  </a:lnTo>
                  <a:lnTo>
                    <a:pt x="1744041" y="963669"/>
                  </a:lnTo>
                  <a:lnTo>
                    <a:pt x="1738349" y="1008119"/>
                  </a:lnTo>
                  <a:lnTo>
                    <a:pt x="1730382" y="1052287"/>
                  </a:lnTo>
                  <a:lnTo>
                    <a:pt x="1720137" y="1096077"/>
                  </a:lnTo>
                  <a:lnTo>
                    <a:pt x="1707616" y="1139396"/>
                  </a:lnTo>
                  <a:lnTo>
                    <a:pt x="1692819" y="1182148"/>
                  </a:lnTo>
                  <a:lnTo>
                    <a:pt x="1675744" y="1224241"/>
                  </a:lnTo>
                  <a:lnTo>
                    <a:pt x="1656394" y="1265579"/>
                  </a:lnTo>
                  <a:lnTo>
                    <a:pt x="1634767" y="1306068"/>
                  </a:lnTo>
                  <a:lnTo>
                    <a:pt x="1610863" y="1345615"/>
                  </a:lnTo>
                  <a:lnTo>
                    <a:pt x="1584683" y="1384124"/>
                  </a:lnTo>
                  <a:lnTo>
                    <a:pt x="1556226" y="1421501"/>
                  </a:lnTo>
                  <a:lnTo>
                    <a:pt x="1525492" y="1457652"/>
                  </a:lnTo>
                  <a:lnTo>
                    <a:pt x="1492482" y="1492483"/>
                  </a:lnTo>
                  <a:lnTo>
                    <a:pt x="1457652" y="1525493"/>
                  </a:lnTo>
                  <a:lnTo>
                    <a:pt x="1421500" y="1556226"/>
                  </a:lnTo>
                  <a:lnTo>
                    <a:pt x="1384123" y="1584683"/>
                  </a:lnTo>
                  <a:lnTo>
                    <a:pt x="1345614" y="1610863"/>
                  </a:lnTo>
                  <a:lnTo>
                    <a:pt x="1306068" y="1634767"/>
                  </a:lnTo>
                  <a:lnTo>
                    <a:pt x="1265579" y="1656394"/>
                  </a:lnTo>
                  <a:lnTo>
                    <a:pt x="1224241" y="1675745"/>
                  </a:lnTo>
                  <a:lnTo>
                    <a:pt x="1182148" y="1692819"/>
                  </a:lnTo>
                  <a:lnTo>
                    <a:pt x="1139395" y="1707616"/>
                  </a:lnTo>
                  <a:lnTo>
                    <a:pt x="1096077" y="1720137"/>
                  </a:lnTo>
                  <a:lnTo>
                    <a:pt x="1052287" y="1730382"/>
                  </a:lnTo>
                  <a:lnTo>
                    <a:pt x="1008119" y="1738349"/>
                  </a:lnTo>
                  <a:lnTo>
                    <a:pt x="963669" y="1744041"/>
                  </a:lnTo>
                  <a:lnTo>
                    <a:pt x="919030" y="1747456"/>
                  </a:lnTo>
                  <a:lnTo>
                    <a:pt x="874297" y="1748594"/>
                  </a:lnTo>
                  <a:lnTo>
                    <a:pt x="829564" y="1747456"/>
                  </a:lnTo>
                  <a:lnTo>
                    <a:pt x="784925" y="1744041"/>
                  </a:lnTo>
                  <a:lnTo>
                    <a:pt x="740475" y="1738349"/>
                  </a:lnTo>
                  <a:lnTo>
                    <a:pt x="696307" y="1730382"/>
                  </a:lnTo>
                  <a:lnTo>
                    <a:pt x="652517" y="1720137"/>
                  </a:lnTo>
                  <a:lnTo>
                    <a:pt x="609198" y="1707616"/>
                  </a:lnTo>
                  <a:lnTo>
                    <a:pt x="566446" y="1692819"/>
                  </a:lnTo>
                  <a:lnTo>
                    <a:pt x="524353" y="1675745"/>
                  </a:lnTo>
                  <a:lnTo>
                    <a:pt x="483015" y="1656394"/>
                  </a:lnTo>
                  <a:lnTo>
                    <a:pt x="442526" y="1634767"/>
                  </a:lnTo>
                  <a:lnTo>
                    <a:pt x="402979" y="1610863"/>
                  </a:lnTo>
                  <a:lnTo>
                    <a:pt x="364470" y="1584683"/>
                  </a:lnTo>
                  <a:lnTo>
                    <a:pt x="327093" y="1556226"/>
                  </a:lnTo>
                  <a:lnTo>
                    <a:pt x="290942" y="1525493"/>
                  </a:lnTo>
                  <a:lnTo>
                    <a:pt x="256111" y="1492483"/>
                  </a:lnTo>
                  <a:lnTo>
                    <a:pt x="223101" y="1457652"/>
                  </a:lnTo>
                  <a:lnTo>
                    <a:pt x="192368" y="1421501"/>
                  </a:lnTo>
                  <a:lnTo>
                    <a:pt x="163911" y="1384124"/>
                  </a:lnTo>
                  <a:lnTo>
                    <a:pt x="137731" y="1345615"/>
                  </a:lnTo>
                  <a:lnTo>
                    <a:pt x="113827" y="1306068"/>
                  </a:lnTo>
                  <a:lnTo>
                    <a:pt x="92200" y="1265579"/>
                  </a:lnTo>
                  <a:lnTo>
                    <a:pt x="72849" y="1224241"/>
                  </a:lnTo>
                  <a:lnTo>
                    <a:pt x="55775" y="1182148"/>
                  </a:lnTo>
                  <a:lnTo>
                    <a:pt x="40977" y="1139396"/>
                  </a:lnTo>
                  <a:lnTo>
                    <a:pt x="28456" y="1096077"/>
                  </a:lnTo>
                  <a:lnTo>
                    <a:pt x="18212" y="1052287"/>
                  </a:lnTo>
                  <a:lnTo>
                    <a:pt x="10244" y="1008119"/>
                  </a:lnTo>
                  <a:lnTo>
                    <a:pt x="4553" y="963669"/>
                  </a:lnTo>
                  <a:lnTo>
                    <a:pt x="1138" y="919030"/>
                  </a:lnTo>
                  <a:lnTo>
                    <a:pt x="0" y="874297"/>
                  </a:lnTo>
                  <a:lnTo>
                    <a:pt x="1138" y="829564"/>
                  </a:lnTo>
                  <a:lnTo>
                    <a:pt x="4553" y="784925"/>
                  </a:lnTo>
                  <a:lnTo>
                    <a:pt x="10244" y="740475"/>
                  </a:lnTo>
                  <a:lnTo>
                    <a:pt x="18212" y="696307"/>
                  </a:lnTo>
                  <a:lnTo>
                    <a:pt x="28456" y="652517"/>
                  </a:lnTo>
                  <a:lnTo>
                    <a:pt x="40977" y="609198"/>
                  </a:lnTo>
                  <a:lnTo>
                    <a:pt x="55775" y="566446"/>
                  </a:lnTo>
                  <a:lnTo>
                    <a:pt x="72849" y="524353"/>
                  </a:lnTo>
                  <a:lnTo>
                    <a:pt x="92200" y="483015"/>
                  </a:lnTo>
                  <a:lnTo>
                    <a:pt x="113827" y="442525"/>
                  </a:lnTo>
                  <a:lnTo>
                    <a:pt x="137731" y="402979"/>
                  </a:lnTo>
                  <a:lnTo>
                    <a:pt x="163911" y="364470"/>
                  </a:lnTo>
                  <a:lnTo>
                    <a:pt x="192368" y="327093"/>
                  </a:lnTo>
                  <a:lnTo>
                    <a:pt x="223101" y="290942"/>
                  </a:lnTo>
                  <a:lnTo>
                    <a:pt x="256111" y="256111"/>
                  </a:lnTo>
                  <a:lnTo>
                    <a:pt x="290942" y="223101"/>
                  </a:lnTo>
                  <a:lnTo>
                    <a:pt x="327093" y="192368"/>
                  </a:lnTo>
                  <a:lnTo>
                    <a:pt x="364470" y="163911"/>
                  </a:lnTo>
                  <a:lnTo>
                    <a:pt x="402979" y="137730"/>
                  </a:lnTo>
                  <a:lnTo>
                    <a:pt x="442526" y="113827"/>
                  </a:lnTo>
                  <a:lnTo>
                    <a:pt x="483015" y="92200"/>
                  </a:lnTo>
                  <a:lnTo>
                    <a:pt x="524353" y="72849"/>
                  </a:lnTo>
                  <a:lnTo>
                    <a:pt x="566446" y="55775"/>
                  </a:lnTo>
                  <a:lnTo>
                    <a:pt x="609198" y="40977"/>
                  </a:lnTo>
                  <a:lnTo>
                    <a:pt x="652517" y="28456"/>
                  </a:lnTo>
                  <a:lnTo>
                    <a:pt x="696307" y="18212"/>
                  </a:lnTo>
                  <a:lnTo>
                    <a:pt x="740475" y="10244"/>
                  </a:lnTo>
                  <a:lnTo>
                    <a:pt x="784925" y="4553"/>
                  </a:lnTo>
                  <a:lnTo>
                    <a:pt x="829564" y="1138"/>
                  </a:lnTo>
                  <a:lnTo>
                    <a:pt x="874297" y="0"/>
                  </a:lnTo>
                  <a:lnTo>
                    <a:pt x="919030" y="1138"/>
                  </a:lnTo>
                  <a:lnTo>
                    <a:pt x="963669" y="4553"/>
                  </a:lnTo>
                  <a:lnTo>
                    <a:pt x="1008119" y="10244"/>
                  </a:lnTo>
                  <a:lnTo>
                    <a:pt x="1052287" y="18212"/>
                  </a:lnTo>
                  <a:lnTo>
                    <a:pt x="1096077" y="28456"/>
                  </a:lnTo>
                  <a:lnTo>
                    <a:pt x="1139395" y="40977"/>
                  </a:lnTo>
                  <a:lnTo>
                    <a:pt x="1182148" y="55775"/>
                  </a:lnTo>
                  <a:lnTo>
                    <a:pt x="1224241" y="72849"/>
                  </a:lnTo>
                  <a:lnTo>
                    <a:pt x="1265579" y="92200"/>
                  </a:lnTo>
                  <a:lnTo>
                    <a:pt x="1306068" y="113827"/>
                  </a:lnTo>
                  <a:lnTo>
                    <a:pt x="1345614" y="137730"/>
                  </a:lnTo>
                  <a:lnTo>
                    <a:pt x="1384123" y="163911"/>
                  </a:lnTo>
                  <a:lnTo>
                    <a:pt x="1421500" y="192368"/>
                  </a:lnTo>
                  <a:lnTo>
                    <a:pt x="1457652" y="223101"/>
                  </a:lnTo>
                  <a:lnTo>
                    <a:pt x="1492482" y="256111"/>
                  </a:lnTo>
                  <a:close/>
                </a:path>
              </a:pathLst>
            </a:custGeom>
            <a:ln w="104708">
              <a:solidFill>
                <a:srgbClr val="F39B1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9270838" y="8886184"/>
              <a:ext cx="1309370" cy="1309370"/>
            </a:xfrm>
            <a:custGeom>
              <a:avLst/>
              <a:gdLst/>
              <a:ahLst/>
              <a:cxnLst/>
              <a:rect l="l" t="t" r="r" b="b"/>
              <a:pathLst>
                <a:path w="1309370" h="1309370">
                  <a:moveTo>
                    <a:pt x="654413" y="1308829"/>
                  </a:moveTo>
                  <a:lnTo>
                    <a:pt x="608769" y="1307245"/>
                  </a:lnTo>
                  <a:lnTo>
                    <a:pt x="563303" y="1302492"/>
                  </a:lnTo>
                  <a:lnTo>
                    <a:pt x="518195" y="1294570"/>
                  </a:lnTo>
                  <a:lnTo>
                    <a:pt x="473624" y="1283480"/>
                  </a:lnTo>
                  <a:lnTo>
                    <a:pt x="429769" y="1269221"/>
                  </a:lnTo>
                  <a:lnTo>
                    <a:pt x="386809" y="1251794"/>
                  </a:lnTo>
                  <a:lnTo>
                    <a:pt x="344924" y="1231198"/>
                  </a:lnTo>
                  <a:lnTo>
                    <a:pt x="304291" y="1207434"/>
                  </a:lnTo>
                  <a:lnTo>
                    <a:pt x="265090" y="1180501"/>
                  </a:lnTo>
                  <a:lnTo>
                    <a:pt x="227500" y="1150399"/>
                  </a:lnTo>
                  <a:lnTo>
                    <a:pt x="191700" y="1117129"/>
                  </a:lnTo>
                  <a:lnTo>
                    <a:pt x="158429" y="1081329"/>
                  </a:lnTo>
                  <a:lnTo>
                    <a:pt x="128328" y="1043739"/>
                  </a:lnTo>
                  <a:lnTo>
                    <a:pt x="101395" y="1004537"/>
                  </a:lnTo>
                  <a:lnTo>
                    <a:pt x="77630" y="963904"/>
                  </a:lnTo>
                  <a:lnTo>
                    <a:pt x="57034" y="922019"/>
                  </a:lnTo>
                  <a:lnTo>
                    <a:pt x="39607" y="879059"/>
                  </a:lnTo>
                  <a:lnTo>
                    <a:pt x="25348" y="835204"/>
                  </a:lnTo>
                  <a:lnTo>
                    <a:pt x="14258" y="790633"/>
                  </a:lnTo>
                  <a:lnTo>
                    <a:pt x="6337" y="745525"/>
                  </a:lnTo>
                  <a:lnTo>
                    <a:pt x="1584" y="700059"/>
                  </a:lnTo>
                  <a:lnTo>
                    <a:pt x="0" y="654414"/>
                  </a:lnTo>
                  <a:lnTo>
                    <a:pt x="1584" y="608769"/>
                  </a:lnTo>
                  <a:lnTo>
                    <a:pt x="6337" y="563304"/>
                  </a:lnTo>
                  <a:lnTo>
                    <a:pt x="14258" y="518196"/>
                  </a:lnTo>
                  <a:lnTo>
                    <a:pt x="25348" y="473625"/>
                  </a:lnTo>
                  <a:lnTo>
                    <a:pt x="39607" y="429770"/>
                  </a:lnTo>
                  <a:lnTo>
                    <a:pt x="57034" y="386810"/>
                  </a:lnTo>
                  <a:lnTo>
                    <a:pt x="77630" y="344924"/>
                  </a:lnTo>
                  <a:lnTo>
                    <a:pt x="101395" y="304291"/>
                  </a:lnTo>
                  <a:lnTo>
                    <a:pt x="128328" y="265090"/>
                  </a:lnTo>
                  <a:lnTo>
                    <a:pt x="158429" y="227500"/>
                  </a:lnTo>
                  <a:lnTo>
                    <a:pt x="191700" y="191700"/>
                  </a:lnTo>
                  <a:lnTo>
                    <a:pt x="227500" y="158430"/>
                  </a:lnTo>
                  <a:lnTo>
                    <a:pt x="265090" y="128328"/>
                  </a:lnTo>
                  <a:lnTo>
                    <a:pt x="304291" y="101395"/>
                  </a:lnTo>
                  <a:lnTo>
                    <a:pt x="344924" y="77630"/>
                  </a:lnTo>
                  <a:lnTo>
                    <a:pt x="386809" y="57034"/>
                  </a:lnTo>
                  <a:lnTo>
                    <a:pt x="429769" y="39607"/>
                  </a:lnTo>
                  <a:lnTo>
                    <a:pt x="473624" y="25348"/>
                  </a:lnTo>
                  <a:lnTo>
                    <a:pt x="518195" y="14258"/>
                  </a:lnTo>
                  <a:lnTo>
                    <a:pt x="563303" y="6337"/>
                  </a:lnTo>
                  <a:lnTo>
                    <a:pt x="608769" y="1584"/>
                  </a:lnTo>
                  <a:lnTo>
                    <a:pt x="654413" y="0"/>
                  </a:lnTo>
                  <a:lnTo>
                    <a:pt x="700058" y="1584"/>
                  </a:lnTo>
                  <a:lnTo>
                    <a:pt x="745524" y="6337"/>
                  </a:lnTo>
                  <a:lnTo>
                    <a:pt x="790632" y="14258"/>
                  </a:lnTo>
                  <a:lnTo>
                    <a:pt x="835203" y="25348"/>
                  </a:lnTo>
                  <a:lnTo>
                    <a:pt x="879058" y="39607"/>
                  </a:lnTo>
                  <a:lnTo>
                    <a:pt x="922017" y="57034"/>
                  </a:lnTo>
                  <a:lnTo>
                    <a:pt x="963903" y="77630"/>
                  </a:lnTo>
                  <a:lnTo>
                    <a:pt x="1004536" y="101395"/>
                  </a:lnTo>
                  <a:lnTo>
                    <a:pt x="1043737" y="128328"/>
                  </a:lnTo>
                  <a:lnTo>
                    <a:pt x="1081327" y="158430"/>
                  </a:lnTo>
                  <a:lnTo>
                    <a:pt x="1117127" y="191700"/>
                  </a:lnTo>
                  <a:lnTo>
                    <a:pt x="1150398" y="227500"/>
                  </a:lnTo>
                  <a:lnTo>
                    <a:pt x="1180499" y="265090"/>
                  </a:lnTo>
                  <a:lnTo>
                    <a:pt x="1207432" y="304291"/>
                  </a:lnTo>
                  <a:lnTo>
                    <a:pt x="1231197" y="344924"/>
                  </a:lnTo>
                  <a:lnTo>
                    <a:pt x="1251793" y="386810"/>
                  </a:lnTo>
                  <a:lnTo>
                    <a:pt x="1269220" y="429770"/>
                  </a:lnTo>
                  <a:lnTo>
                    <a:pt x="1283479" y="473625"/>
                  </a:lnTo>
                  <a:lnTo>
                    <a:pt x="1294569" y="518196"/>
                  </a:lnTo>
                  <a:lnTo>
                    <a:pt x="1302490" y="563304"/>
                  </a:lnTo>
                  <a:lnTo>
                    <a:pt x="1307243" y="608769"/>
                  </a:lnTo>
                  <a:lnTo>
                    <a:pt x="1308827" y="654414"/>
                  </a:lnTo>
                  <a:lnTo>
                    <a:pt x="1307243" y="700059"/>
                  </a:lnTo>
                  <a:lnTo>
                    <a:pt x="1302490" y="745525"/>
                  </a:lnTo>
                  <a:lnTo>
                    <a:pt x="1294569" y="790633"/>
                  </a:lnTo>
                  <a:lnTo>
                    <a:pt x="1283479" y="835204"/>
                  </a:lnTo>
                  <a:lnTo>
                    <a:pt x="1269220" y="879059"/>
                  </a:lnTo>
                  <a:lnTo>
                    <a:pt x="1251793" y="922019"/>
                  </a:lnTo>
                  <a:lnTo>
                    <a:pt x="1231197" y="963904"/>
                  </a:lnTo>
                  <a:lnTo>
                    <a:pt x="1207432" y="1004537"/>
                  </a:lnTo>
                  <a:lnTo>
                    <a:pt x="1180499" y="1043739"/>
                  </a:lnTo>
                  <a:lnTo>
                    <a:pt x="1150398" y="1081329"/>
                  </a:lnTo>
                  <a:lnTo>
                    <a:pt x="1117127" y="1117129"/>
                  </a:lnTo>
                  <a:lnTo>
                    <a:pt x="1081327" y="1150399"/>
                  </a:lnTo>
                  <a:lnTo>
                    <a:pt x="1043737" y="1180501"/>
                  </a:lnTo>
                  <a:lnTo>
                    <a:pt x="1004536" y="1207434"/>
                  </a:lnTo>
                  <a:lnTo>
                    <a:pt x="963903" y="1231198"/>
                  </a:lnTo>
                  <a:lnTo>
                    <a:pt x="922017" y="1251794"/>
                  </a:lnTo>
                  <a:lnTo>
                    <a:pt x="879058" y="1269221"/>
                  </a:lnTo>
                  <a:lnTo>
                    <a:pt x="835203" y="1283480"/>
                  </a:lnTo>
                  <a:lnTo>
                    <a:pt x="790632" y="1294570"/>
                  </a:lnTo>
                  <a:lnTo>
                    <a:pt x="745524" y="1302492"/>
                  </a:lnTo>
                  <a:lnTo>
                    <a:pt x="700058" y="1307245"/>
                  </a:lnTo>
                  <a:lnTo>
                    <a:pt x="654413" y="1308829"/>
                  </a:lnTo>
                  <a:close/>
                </a:path>
              </a:pathLst>
            </a:custGeom>
            <a:solidFill>
              <a:srgbClr val="F39B1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9513320" y="9066832"/>
              <a:ext cx="766445" cy="906144"/>
            </a:xfrm>
            <a:custGeom>
              <a:avLst/>
              <a:gdLst/>
              <a:ahLst/>
              <a:cxnLst/>
              <a:rect l="l" t="t" r="r" b="b"/>
              <a:pathLst>
                <a:path w="766445" h="906145">
                  <a:moveTo>
                    <a:pt x="363589" y="905558"/>
                  </a:moveTo>
                  <a:lnTo>
                    <a:pt x="314303" y="902225"/>
                  </a:lnTo>
                  <a:lnTo>
                    <a:pt x="267016" y="892519"/>
                  </a:lnTo>
                  <a:lnTo>
                    <a:pt x="222164" y="876876"/>
                  </a:lnTo>
                  <a:lnTo>
                    <a:pt x="180185" y="855735"/>
                  </a:lnTo>
                  <a:lnTo>
                    <a:pt x="141512" y="829532"/>
                  </a:lnTo>
                  <a:lnTo>
                    <a:pt x="106582" y="798704"/>
                  </a:lnTo>
                  <a:lnTo>
                    <a:pt x="75830" y="763689"/>
                  </a:lnTo>
                  <a:lnTo>
                    <a:pt x="49693" y="724924"/>
                  </a:lnTo>
                  <a:lnTo>
                    <a:pt x="28606" y="682847"/>
                  </a:lnTo>
                  <a:lnTo>
                    <a:pt x="13004" y="637894"/>
                  </a:lnTo>
                  <a:lnTo>
                    <a:pt x="3323" y="590504"/>
                  </a:lnTo>
                  <a:lnTo>
                    <a:pt x="0" y="541112"/>
                  </a:lnTo>
                  <a:lnTo>
                    <a:pt x="3475" y="491182"/>
                  </a:lnTo>
                  <a:lnTo>
                    <a:pt x="13601" y="443087"/>
                  </a:lnTo>
                  <a:lnTo>
                    <a:pt x="29927" y="397348"/>
                  </a:lnTo>
                  <a:lnTo>
                    <a:pt x="52004" y="354488"/>
                  </a:lnTo>
                  <a:lnTo>
                    <a:pt x="79382" y="315027"/>
                  </a:lnTo>
                  <a:lnTo>
                    <a:pt x="111609" y="279488"/>
                  </a:lnTo>
                  <a:lnTo>
                    <a:pt x="148237" y="248392"/>
                  </a:lnTo>
                  <a:lnTo>
                    <a:pt x="188815" y="222261"/>
                  </a:lnTo>
                  <a:lnTo>
                    <a:pt x="232893" y="201616"/>
                  </a:lnTo>
                  <a:lnTo>
                    <a:pt x="280020" y="186980"/>
                  </a:lnTo>
                  <a:lnTo>
                    <a:pt x="280020" y="88459"/>
                  </a:lnTo>
                  <a:lnTo>
                    <a:pt x="296533" y="36920"/>
                  </a:lnTo>
                  <a:lnTo>
                    <a:pt x="336576" y="5953"/>
                  </a:lnTo>
                  <a:lnTo>
                    <a:pt x="368593" y="0"/>
                  </a:lnTo>
                  <a:lnTo>
                    <a:pt x="371148" y="0"/>
                  </a:lnTo>
                  <a:lnTo>
                    <a:pt x="373774" y="209"/>
                  </a:lnTo>
                  <a:lnTo>
                    <a:pt x="376365" y="209"/>
                  </a:lnTo>
                  <a:lnTo>
                    <a:pt x="428126" y="7136"/>
                  </a:lnTo>
                  <a:lnTo>
                    <a:pt x="478724" y="18436"/>
                  </a:lnTo>
                  <a:lnTo>
                    <a:pt x="527943" y="34010"/>
                  </a:lnTo>
                  <a:lnTo>
                    <a:pt x="575567" y="53761"/>
                  </a:lnTo>
                  <a:lnTo>
                    <a:pt x="621379" y="77591"/>
                  </a:lnTo>
                  <a:lnTo>
                    <a:pt x="638490" y="88459"/>
                  </a:lnTo>
                  <a:lnTo>
                    <a:pt x="368593" y="88459"/>
                  </a:lnTo>
                  <a:lnTo>
                    <a:pt x="368593" y="268355"/>
                  </a:lnTo>
                  <a:lnTo>
                    <a:pt x="324307" y="268355"/>
                  </a:lnTo>
                  <a:lnTo>
                    <a:pt x="275869" y="279891"/>
                  </a:lnTo>
                  <a:lnTo>
                    <a:pt x="231183" y="299542"/>
                  </a:lnTo>
                  <a:lnTo>
                    <a:pt x="191084" y="326473"/>
                  </a:lnTo>
                  <a:lnTo>
                    <a:pt x="156404" y="359849"/>
                  </a:lnTo>
                  <a:lnTo>
                    <a:pt x="127979" y="398836"/>
                  </a:lnTo>
                  <a:lnTo>
                    <a:pt x="106643" y="442598"/>
                  </a:lnTo>
                  <a:lnTo>
                    <a:pt x="93229" y="490302"/>
                  </a:lnTo>
                  <a:lnTo>
                    <a:pt x="88573" y="541112"/>
                  </a:lnTo>
                  <a:lnTo>
                    <a:pt x="93001" y="590723"/>
                  </a:lnTo>
                  <a:lnTo>
                    <a:pt x="105767" y="637413"/>
                  </a:lnTo>
                  <a:lnTo>
                    <a:pt x="126099" y="680402"/>
                  </a:lnTo>
                  <a:lnTo>
                    <a:pt x="153221" y="718914"/>
                  </a:lnTo>
                  <a:lnTo>
                    <a:pt x="186359" y="752169"/>
                  </a:lnTo>
                  <a:lnTo>
                    <a:pt x="224739" y="779389"/>
                  </a:lnTo>
                  <a:lnTo>
                    <a:pt x="267587" y="799796"/>
                  </a:lnTo>
                  <a:lnTo>
                    <a:pt x="314129" y="812611"/>
                  </a:lnTo>
                  <a:lnTo>
                    <a:pt x="363589" y="817056"/>
                  </a:lnTo>
                  <a:lnTo>
                    <a:pt x="673037" y="817056"/>
                  </a:lnTo>
                  <a:lnTo>
                    <a:pt x="668912" y="822883"/>
                  </a:lnTo>
                  <a:lnTo>
                    <a:pt x="655765" y="836139"/>
                  </a:lnTo>
                  <a:lnTo>
                    <a:pt x="640549" y="846110"/>
                  </a:lnTo>
                  <a:lnTo>
                    <a:pt x="560112" y="846110"/>
                  </a:lnTo>
                  <a:lnTo>
                    <a:pt x="514449" y="871564"/>
                  </a:lnTo>
                  <a:lnTo>
                    <a:pt x="466202" y="890203"/>
                  </a:lnTo>
                  <a:lnTo>
                    <a:pt x="415779" y="901658"/>
                  </a:lnTo>
                  <a:lnTo>
                    <a:pt x="363589" y="905558"/>
                  </a:lnTo>
                  <a:close/>
                </a:path>
                <a:path w="766445" h="906145">
                  <a:moveTo>
                    <a:pt x="433911" y="487533"/>
                  </a:moveTo>
                  <a:lnTo>
                    <a:pt x="368593" y="487533"/>
                  </a:lnTo>
                  <a:lnTo>
                    <a:pt x="649927" y="205134"/>
                  </a:lnTo>
                  <a:lnTo>
                    <a:pt x="609481" y="174650"/>
                  </a:lnTo>
                  <a:lnTo>
                    <a:pt x="566082" y="148202"/>
                  </a:lnTo>
                  <a:lnTo>
                    <a:pt x="520012" y="126075"/>
                  </a:lnTo>
                  <a:lnTo>
                    <a:pt x="471553" y="108553"/>
                  </a:lnTo>
                  <a:lnTo>
                    <a:pt x="420986" y="95919"/>
                  </a:lnTo>
                  <a:lnTo>
                    <a:pt x="368593" y="88459"/>
                  </a:lnTo>
                  <a:lnTo>
                    <a:pt x="638490" y="88459"/>
                  </a:lnTo>
                  <a:lnTo>
                    <a:pt x="706705" y="137091"/>
                  </a:lnTo>
                  <a:lnTo>
                    <a:pt x="735693" y="182787"/>
                  </a:lnTo>
                  <a:lnTo>
                    <a:pt x="738429" y="201025"/>
                  </a:lnTo>
                  <a:lnTo>
                    <a:pt x="737339" y="219426"/>
                  </a:lnTo>
                  <a:lnTo>
                    <a:pt x="732556" y="237022"/>
                  </a:lnTo>
                  <a:lnTo>
                    <a:pt x="724287" y="253242"/>
                  </a:lnTo>
                  <a:lnTo>
                    <a:pt x="712737" y="267517"/>
                  </a:lnTo>
                  <a:lnTo>
                    <a:pt x="688110" y="292377"/>
                  </a:lnTo>
                  <a:lnTo>
                    <a:pt x="705441" y="321263"/>
                  </a:lnTo>
                  <a:lnTo>
                    <a:pt x="599821" y="321263"/>
                  </a:lnTo>
                  <a:lnTo>
                    <a:pt x="433911" y="487533"/>
                  </a:lnTo>
                  <a:close/>
                </a:path>
                <a:path w="766445" h="906145">
                  <a:moveTo>
                    <a:pt x="673037" y="817056"/>
                  </a:moveTo>
                  <a:lnTo>
                    <a:pt x="363589" y="817056"/>
                  </a:lnTo>
                  <a:lnTo>
                    <a:pt x="408882" y="813306"/>
                  </a:lnTo>
                  <a:lnTo>
                    <a:pt x="451772" y="802466"/>
                  </a:lnTo>
                  <a:lnTo>
                    <a:pt x="491709" y="785149"/>
                  </a:lnTo>
                  <a:lnTo>
                    <a:pt x="528139" y="761968"/>
                  </a:lnTo>
                  <a:lnTo>
                    <a:pt x="324307" y="551845"/>
                  </a:lnTo>
                  <a:lnTo>
                    <a:pt x="324307" y="268355"/>
                  </a:lnTo>
                  <a:lnTo>
                    <a:pt x="368593" y="268355"/>
                  </a:lnTo>
                  <a:lnTo>
                    <a:pt x="368593" y="487533"/>
                  </a:lnTo>
                  <a:lnTo>
                    <a:pt x="433911" y="487533"/>
                  </a:lnTo>
                  <a:lnTo>
                    <a:pt x="377855" y="543712"/>
                  </a:lnTo>
                  <a:lnTo>
                    <a:pt x="599821" y="767586"/>
                  </a:lnTo>
                  <a:lnTo>
                    <a:pt x="705806" y="767586"/>
                  </a:lnTo>
                  <a:lnTo>
                    <a:pt x="697946" y="781870"/>
                  </a:lnTo>
                  <a:lnTo>
                    <a:pt x="673037" y="817056"/>
                  </a:lnTo>
                  <a:close/>
                </a:path>
                <a:path w="766445" h="906145">
                  <a:moveTo>
                    <a:pt x="705806" y="767586"/>
                  </a:moveTo>
                  <a:lnTo>
                    <a:pt x="599821" y="767586"/>
                  </a:lnTo>
                  <a:lnTo>
                    <a:pt x="626805" y="729038"/>
                  </a:lnTo>
                  <a:lnTo>
                    <a:pt x="648600" y="686988"/>
                  </a:lnTo>
                  <a:lnTo>
                    <a:pt x="664741" y="641879"/>
                  </a:lnTo>
                  <a:lnTo>
                    <a:pt x="674765" y="594155"/>
                  </a:lnTo>
                  <a:lnTo>
                    <a:pt x="678210" y="544257"/>
                  </a:lnTo>
                  <a:lnTo>
                    <a:pt x="674741" y="494643"/>
                  </a:lnTo>
                  <a:lnTo>
                    <a:pt x="664669" y="447078"/>
                  </a:lnTo>
                  <a:lnTo>
                    <a:pt x="648492" y="402021"/>
                  </a:lnTo>
                  <a:lnTo>
                    <a:pt x="626654" y="359849"/>
                  </a:lnTo>
                  <a:lnTo>
                    <a:pt x="599821" y="321263"/>
                  </a:lnTo>
                  <a:lnTo>
                    <a:pt x="705441" y="321263"/>
                  </a:lnTo>
                  <a:lnTo>
                    <a:pt x="737519" y="387070"/>
                  </a:lnTo>
                  <a:lnTo>
                    <a:pt x="753413" y="438063"/>
                  </a:lnTo>
                  <a:lnTo>
                    <a:pt x="763022" y="490302"/>
                  </a:lnTo>
                  <a:lnTo>
                    <a:pt x="766286" y="544257"/>
                  </a:lnTo>
                  <a:lnTo>
                    <a:pt x="763437" y="594388"/>
                  </a:lnTo>
                  <a:lnTo>
                    <a:pt x="755006" y="643734"/>
                  </a:lnTo>
                  <a:lnTo>
                    <a:pt x="741166" y="691776"/>
                  </a:lnTo>
                  <a:lnTo>
                    <a:pt x="722088" y="737995"/>
                  </a:lnTo>
                  <a:lnTo>
                    <a:pt x="705806" y="767586"/>
                  </a:lnTo>
                  <a:close/>
                </a:path>
                <a:path w="766445" h="906145">
                  <a:moveTo>
                    <a:pt x="603050" y="856129"/>
                  </a:moveTo>
                  <a:lnTo>
                    <a:pt x="599821" y="856129"/>
                  </a:lnTo>
                  <a:lnTo>
                    <a:pt x="589414" y="855454"/>
                  </a:lnTo>
                  <a:lnTo>
                    <a:pt x="579301" y="853493"/>
                  </a:lnTo>
                  <a:lnTo>
                    <a:pt x="569520" y="850346"/>
                  </a:lnTo>
                  <a:lnTo>
                    <a:pt x="560112" y="846110"/>
                  </a:lnTo>
                  <a:lnTo>
                    <a:pt x="640549" y="846110"/>
                  </a:lnTo>
                  <a:lnTo>
                    <a:pt x="640310" y="846267"/>
                  </a:lnTo>
                  <a:lnTo>
                    <a:pt x="623072" y="852951"/>
                  </a:lnTo>
                  <a:lnTo>
                    <a:pt x="603050" y="85612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1" name="object 21"/>
          <p:cNvGrpSpPr/>
          <p:nvPr/>
        </p:nvGrpSpPr>
        <p:grpSpPr>
          <a:xfrm>
            <a:off x="8998589" y="6075975"/>
            <a:ext cx="1853564" cy="1853564"/>
            <a:chOff x="8998589" y="6075975"/>
            <a:chExt cx="1853564" cy="1853564"/>
          </a:xfrm>
        </p:grpSpPr>
        <p:sp>
          <p:nvSpPr>
            <p:cNvPr id="22" name="object 22"/>
            <p:cNvSpPr/>
            <p:nvPr/>
          </p:nvSpPr>
          <p:spPr>
            <a:xfrm>
              <a:off x="9050943" y="6128329"/>
              <a:ext cx="1748789" cy="1748789"/>
            </a:xfrm>
            <a:custGeom>
              <a:avLst/>
              <a:gdLst/>
              <a:ahLst/>
              <a:cxnLst/>
              <a:rect l="l" t="t" r="r" b="b"/>
              <a:pathLst>
                <a:path w="1748790" h="1748790">
                  <a:moveTo>
                    <a:pt x="874297" y="1748594"/>
                  </a:moveTo>
                  <a:lnTo>
                    <a:pt x="829564" y="1747456"/>
                  </a:lnTo>
                  <a:lnTo>
                    <a:pt x="784925" y="1744041"/>
                  </a:lnTo>
                  <a:lnTo>
                    <a:pt x="740475" y="1738349"/>
                  </a:lnTo>
                  <a:lnTo>
                    <a:pt x="696307" y="1730382"/>
                  </a:lnTo>
                  <a:lnTo>
                    <a:pt x="652517" y="1720137"/>
                  </a:lnTo>
                  <a:lnTo>
                    <a:pt x="609198" y="1707616"/>
                  </a:lnTo>
                  <a:lnTo>
                    <a:pt x="566446" y="1692819"/>
                  </a:lnTo>
                  <a:lnTo>
                    <a:pt x="524353" y="1675744"/>
                  </a:lnTo>
                  <a:lnTo>
                    <a:pt x="483015" y="1656394"/>
                  </a:lnTo>
                  <a:lnTo>
                    <a:pt x="442526" y="1634767"/>
                  </a:lnTo>
                  <a:lnTo>
                    <a:pt x="402979" y="1610863"/>
                  </a:lnTo>
                  <a:lnTo>
                    <a:pt x="364470" y="1584683"/>
                  </a:lnTo>
                  <a:lnTo>
                    <a:pt x="327093" y="1556226"/>
                  </a:lnTo>
                  <a:lnTo>
                    <a:pt x="290942" y="1525492"/>
                  </a:lnTo>
                  <a:lnTo>
                    <a:pt x="256111" y="1492482"/>
                  </a:lnTo>
                  <a:lnTo>
                    <a:pt x="223101" y="1457652"/>
                  </a:lnTo>
                  <a:lnTo>
                    <a:pt x="192368" y="1421500"/>
                  </a:lnTo>
                  <a:lnTo>
                    <a:pt x="163911" y="1384123"/>
                  </a:lnTo>
                  <a:lnTo>
                    <a:pt x="137731" y="1345614"/>
                  </a:lnTo>
                  <a:lnTo>
                    <a:pt x="113827" y="1306068"/>
                  </a:lnTo>
                  <a:lnTo>
                    <a:pt x="92200" y="1265579"/>
                  </a:lnTo>
                  <a:lnTo>
                    <a:pt x="72849" y="1224241"/>
                  </a:lnTo>
                  <a:lnTo>
                    <a:pt x="55775" y="1182148"/>
                  </a:lnTo>
                  <a:lnTo>
                    <a:pt x="40977" y="1139395"/>
                  </a:lnTo>
                  <a:lnTo>
                    <a:pt x="28456" y="1096077"/>
                  </a:lnTo>
                  <a:lnTo>
                    <a:pt x="18212" y="1052287"/>
                  </a:lnTo>
                  <a:lnTo>
                    <a:pt x="10244" y="1008119"/>
                  </a:lnTo>
                  <a:lnTo>
                    <a:pt x="4553" y="963669"/>
                  </a:lnTo>
                  <a:lnTo>
                    <a:pt x="1138" y="919030"/>
                  </a:lnTo>
                  <a:lnTo>
                    <a:pt x="0" y="874297"/>
                  </a:lnTo>
                  <a:lnTo>
                    <a:pt x="1138" y="829564"/>
                  </a:lnTo>
                  <a:lnTo>
                    <a:pt x="4553" y="784925"/>
                  </a:lnTo>
                  <a:lnTo>
                    <a:pt x="10244" y="740475"/>
                  </a:lnTo>
                  <a:lnTo>
                    <a:pt x="18212" y="696307"/>
                  </a:lnTo>
                  <a:lnTo>
                    <a:pt x="28456" y="652517"/>
                  </a:lnTo>
                  <a:lnTo>
                    <a:pt x="40977" y="609198"/>
                  </a:lnTo>
                  <a:lnTo>
                    <a:pt x="55775" y="566446"/>
                  </a:lnTo>
                  <a:lnTo>
                    <a:pt x="72849" y="524353"/>
                  </a:lnTo>
                  <a:lnTo>
                    <a:pt x="92200" y="483015"/>
                  </a:lnTo>
                  <a:lnTo>
                    <a:pt x="113827" y="442526"/>
                  </a:lnTo>
                  <a:lnTo>
                    <a:pt x="137731" y="402979"/>
                  </a:lnTo>
                  <a:lnTo>
                    <a:pt x="163911" y="364470"/>
                  </a:lnTo>
                  <a:lnTo>
                    <a:pt x="192368" y="327093"/>
                  </a:lnTo>
                  <a:lnTo>
                    <a:pt x="223101" y="290942"/>
                  </a:lnTo>
                  <a:lnTo>
                    <a:pt x="256111" y="256111"/>
                  </a:lnTo>
                  <a:lnTo>
                    <a:pt x="290942" y="223101"/>
                  </a:lnTo>
                  <a:lnTo>
                    <a:pt x="327093" y="192368"/>
                  </a:lnTo>
                  <a:lnTo>
                    <a:pt x="364470" y="163911"/>
                  </a:lnTo>
                  <a:lnTo>
                    <a:pt x="402979" y="137731"/>
                  </a:lnTo>
                  <a:lnTo>
                    <a:pt x="442526" y="113827"/>
                  </a:lnTo>
                  <a:lnTo>
                    <a:pt x="483015" y="92200"/>
                  </a:lnTo>
                  <a:lnTo>
                    <a:pt x="524353" y="72849"/>
                  </a:lnTo>
                  <a:lnTo>
                    <a:pt x="566446" y="55775"/>
                  </a:lnTo>
                  <a:lnTo>
                    <a:pt x="609198" y="40977"/>
                  </a:lnTo>
                  <a:lnTo>
                    <a:pt x="652517" y="28456"/>
                  </a:lnTo>
                  <a:lnTo>
                    <a:pt x="696307" y="18212"/>
                  </a:lnTo>
                  <a:lnTo>
                    <a:pt x="740475" y="10244"/>
                  </a:lnTo>
                  <a:lnTo>
                    <a:pt x="784925" y="4553"/>
                  </a:lnTo>
                  <a:lnTo>
                    <a:pt x="829564" y="1138"/>
                  </a:lnTo>
                  <a:lnTo>
                    <a:pt x="874297" y="0"/>
                  </a:lnTo>
                  <a:lnTo>
                    <a:pt x="919030" y="1138"/>
                  </a:lnTo>
                  <a:lnTo>
                    <a:pt x="963669" y="4553"/>
                  </a:lnTo>
                  <a:lnTo>
                    <a:pt x="1008119" y="10244"/>
                  </a:lnTo>
                  <a:lnTo>
                    <a:pt x="1052287" y="18212"/>
                  </a:lnTo>
                  <a:lnTo>
                    <a:pt x="1096077" y="28456"/>
                  </a:lnTo>
                  <a:lnTo>
                    <a:pt x="1139395" y="40977"/>
                  </a:lnTo>
                  <a:lnTo>
                    <a:pt x="1182148" y="55775"/>
                  </a:lnTo>
                  <a:lnTo>
                    <a:pt x="1224241" y="72849"/>
                  </a:lnTo>
                  <a:lnTo>
                    <a:pt x="1265579" y="92200"/>
                  </a:lnTo>
                  <a:lnTo>
                    <a:pt x="1306068" y="113827"/>
                  </a:lnTo>
                  <a:lnTo>
                    <a:pt x="1345614" y="137731"/>
                  </a:lnTo>
                  <a:lnTo>
                    <a:pt x="1384123" y="163911"/>
                  </a:lnTo>
                  <a:lnTo>
                    <a:pt x="1421500" y="192368"/>
                  </a:lnTo>
                  <a:lnTo>
                    <a:pt x="1457652" y="223101"/>
                  </a:lnTo>
                  <a:lnTo>
                    <a:pt x="1492482" y="256111"/>
                  </a:lnTo>
                  <a:lnTo>
                    <a:pt x="1525492" y="290942"/>
                  </a:lnTo>
                  <a:lnTo>
                    <a:pt x="1556226" y="327093"/>
                  </a:lnTo>
                  <a:lnTo>
                    <a:pt x="1584683" y="364470"/>
                  </a:lnTo>
                  <a:lnTo>
                    <a:pt x="1610863" y="402979"/>
                  </a:lnTo>
                  <a:lnTo>
                    <a:pt x="1634767" y="442526"/>
                  </a:lnTo>
                  <a:lnTo>
                    <a:pt x="1656394" y="483015"/>
                  </a:lnTo>
                  <a:lnTo>
                    <a:pt x="1675744" y="524353"/>
                  </a:lnTo>
                  <a:lnTo>
                    <a:pt x="1692819" y="566446"/>
                  </a:lnTo>
                  <a:lnTo>
                    <a:pt x="1707616" y="609198"/>
                  </a:lnTo>
                  <a:lnTo>
                    <a:pt x="1720137" y="652517"/>
                  </a:lnTo>
                  <a:lnTo>
                    <a:pt x="1730382" y="696307"/>
                  </a:lnTo>
                  <a:lnTo>
                    <a:pt x="1738349" y="740475"/>
                  </a:lnTo>
                  <a:lnTo>
                    <a:pt x="1744041" y="784925"/>
                  </a:lnTo>
                  <a:lnTo>
                    <a:pt x="1747456" y="829564"/>
                  </a:lnTo>
                  <a:lnTo>
                    <a:pt x="1748594" y="874297"/>
                  </a:lnTo>
                  <a:lnTo>
                    <a:pt x="1747456" y="919030"/>
                  </a:lnTo>
                  <a:lnTo>
                    <a:pt x="1744041" y="963669"/>
                  </a:lnTo>
                  <a:lnTo>
                    <a:pt x="1738349" y="1008119"/>
                  </a:lnTo>
                  <a:lnTo>
                    <a:pt x="1730382" y="1052287"/>
                  </a:lnTo>
                  <a:lnTo>
                    <a:pt x="1720137" y="1096077"/>
                  </a:lnTo>
                  <a:lnTo>
                    <a:pt x="1707616" y="1139395"/>
                  </a:lnTo>
                  <a:lnTo>
                    <a:pt x="1692819" y="1182148"/>
                  </a:lnTo>
                  <a:lnTo>
                    <a:pt x="1675744" y="1224241"/>
                  </a:lnTo>
                  <a:lnTo>
                    <a:pt x="1656394" y="1265579"/>
                  </a:lnTo>
                  <a:lnTo>
                    <a:pt x="1634767" y="1306068"/>
                  </a:lnTo>
                  <a:lnTo>
                    <a:pt x="1610863" y="1345614"/>
                  </a:lnTo>
                  <a:lnTo>
                    <a:pt x="1584683" y="1384123"/>
                  </a:lnTo>
                  <a:lnTo>
                    <a:pt x="1556226" y="1421500"/>
                  </a:lnTo>
                  <a:lnTo>
                    <a:pt x="1525492" y="1457652"/>
                  </a:lnTo>
                  <a:lnTo>
                    <a:pt x="1492482" y="1492482"/>
                  </a:lnTo>
                  <a:lnTo>
                    <a:pt x="1457652" y="1525492"/>
                  </a:lnTo>
                  <a:lnTo>
                    <a:pt x="1421500" y="1556226"/>
                  </a:lnTo>
                  <a:lnTo>
                    <a:pt x="1384123" y="1584683"/>
                  </a:lnTo>
                  <a:lnTo>
                    <a:pt x="1345614" y="1610863"/>
                  </a:lnTo>
                  <a:lnTo>
                    <a:pt x="1306068" y="1634767"/>
                  </a:lnTo>
                  <a:lnTo>
                    <a:pt x="1265579" y="1656394"/>
                  </a:lnTo>
                  <a:lnTo>
                    <a:pt x="1224241" y="1675744"/>
                  </a:lnTo>
                  <a:lnTo>
                    <a:pt x="1182148" y="1692819"/>
                  </a:lnTo>
                  <a:lnTo>
                    <a:pt x="1139395" y="1707616"/>
                  </a:lnTo>
                  <a:lnTo>
                    <a:pt x="1096077" y="1720137"/>
                  </a:lnTo>
                  <a:lnTo>
                    <a:pt x="1052287" y="1730382"/>
                  </a:lnTo>
                  <a:lnTo>
                    <a:pt x="1008119" y="1738349"/>
                  </a:lnTo>
                  <a:lnTo>
                    <a:pt x="963669" y="1744041"/>
                  </a:lnTo>
                  <a:lnTo>
                    <a:pt x="919030" y="1747456"/>
                  </a:lnTo>
                  <a:lnTo>
                    <a:pt x="874297" y="1748594"/>
                  </a:lnTo>
                  <a:close/>
                </a:path>
              </a:pathLst>
            </a:custGeom>
            <a:solidFill>
              <a:srgbClr val="2128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9050943" y="6128329"/>
              <a:ext cx="1748789" cy="1748789"/>
            </a:xfrm>
            <a:custGeom>
              <a:avLst/>
              <a:gdLst/>
              <a:ahLst/>
              <a:cxnLst/>
              <a:rect l="l" t="t" r="r" b="b"/>
              <a:pathLst>
                <a:path w="1748790" h="1748790">
                  <a:moveTo>
                    <a:pt x="1492482" y="256111"/>
                  </a:moveTo>
                  <a:lnTo>
                    <a:pt x="1525492" y="290942"/>
                  </a:lnTo>
                  <a:lnTo>
                    <a:pt x="1556226" y="327093"/>
                  </a:lnTo>
                  <a:lnTo>
                    <a:pt x="1584683" y="364470"/>
                  </a:lnTo>
                  <a:lnTo>
                    <a:pt x="1610863" y="402979"/>
                  </a:lnTo>
                  <a:lnTo>
                    <a:pt x="1634767" y="442526"/>
                  </a:lnTo>
                  <a:lnTo>
                    <a:pt x="1656394" y="483015"/>
                  </a:lnTo>
                  <a:lnTo>
                    <a:pt x="1675744" y="524353"/>
                  </a:lnTo>
                  <a:lnTo>
                    <a:pt x="1692819" y="566446"/>
                  </a:lnTo>
                  <a:lnTo>
                    <a:pt x="1707616" y="609198"/>
                  </a:lnTo>
                  <a:lnTo>
                    <a:pt x="1720137" y="652517"/>
                  </a:lnTo>
                  <a:lnTo>
                    <a:pt x="1730382" y="696307"/>
                  </a:lnTo>
                  <a:lnTo>
                    <a:pt x="1738349" y="740475"/>
                  </a:lnTo>
                  <a:lnTo>
                    <a:pt x="1744041" y="784925"/>
                  </a:lnTo>
                  <a:lnTo>
                    <a:pt x="1747456" y="829564"/>
                  </a:lnTo>
                  <a:lnTo>
                    <a:pt x="1748594" y="874297"/>
                  </a:lnTo>
                  <a:lnTo>
                    <a:pt x="1747456" y="919030"/>
                  </a:lnTo>
                  <a:lnTo>
                    <a:pt x="1744041" y="963669"/>
                  </a:lnTo>
                  <a:lnTo>
                    <a:pt x="1738349" y="1008119"/>
                  </a:lnTo>
                  <a:lnTo>
                    <a:pt x="1730382" y="1052287"/>
                  </a:lnTo>
                  <a:lnTo>
                    <a:pt x="1720137" y="1096077"/>
                  </a:lnTo>
                  <a:lnTo>
                    <a:pt x="1707616" y="1139395"/>
                  </a:lnTo>
                  <a:lnTo>
                    <a:pt x="1692819" y="1182148"/>
                  </a:lnTo>
                  <a:lnTo>
                    <a:pt x="1675744" y="1224241"/>
                  </a:lnTo>
                  <a:lnTo>
                    <a:pt x="1656394" y="1265579"/>
                  </a:lnTo>
                  <a:lnTo>
                    <a:pt x="1634767" y="1306068"/>
                  </a:lnTo>
                  <a:lnTo>
                    <a:pt x="1610863" y="1345614"/>
                  </a:lnTo>
                  <a:lnTo>
                    <a:pt x="1584683" y="1384123"/>
                  </a:lnTo>
                  <a:lnTo>
                    <a:pt x="1556226" y="1421500"/>
                  </a:lnTo>
                  <a:lnTo>
                    <a:pt x="1525492" y="1457652"/>
                  </a:lnTo>
                  <a:lnTo>
                    <a:pt x="1492482" y="1492482"/>
                  </a:lnTo>
                  <a:lnTo>
                    <a:pt x="1457652" y="1525492"/>
                  </a:lnTo>
                  <a:lnTo>
                    <a:pt x="1421500" y="1556226"/>
                  </a:lnTo>
                  <a:lnTo>
                    <a:pt x="1384123" y="1584683"/>
                  </a:lnTo>
                  <a:lnTo>
                    <a:pt x="1345614" y="1610863"/>
                  </a:lnTo>
                  <a:lnTo>
                    <a:pt x="1306068" y="1634767"/>
                  </a:lnTo>
                  <a:lnTo>
                    <a:pt x="1265579" y="1656394"/>
                  </a:lnTo>
                  <a:lnTo>
                    <a:pt x="1224241" y="1675744"/>
                  </a:lnTo>
                  <a:lnTo>
                    <a:pt x="1182148" y="1692819"/>
                  </a:lnTo>
                  <a:lnTo>
                    <a:pt x="1139395" y="1707616"/>
                  </a:lnTo>
                  <a:lnTo>
                    <a:pt x="1096077" y="1720137"/>
                  </a:lnTo>
                  <a:lnTo>
                    <a:pt x="1052287" y="1730382"/>
                  </a:lnTo>
                  <a:lnTo>
                    <a:pt x="1008119" y="1738349"/>
                  </a:lnTo>
                  <a:lnTo>
                    <a:pt x="963669" y="1744041"/>
                  </a:lnTo>
                  <a:lnTo>
                    <a:pt x="919030" y="1747456"/>
                  </a:lnTo>
                  <a:lnTo>
                    <a:pt x="874297" y="1748594"/>
                  </a:lnTo>
                  <a:lnTo>
                    <a:pt x="829564" y="1747456"/>
                  </a:lnTo>
                  <a:lnTo>
                    <a:pt x="784925" y="1744041"/>
                  </a:lnTo>
                  <a:lnTo>
                    <a:pt x="740475" y="1738349"/>
                  </a:lnTo>
                  <a:lnTo>
                    <a:pt x="696307" y="1730382"/>
                  </a:lnTo>
                  <a:lnTo>
                    <a:pt x="652517" y="1720137"/>
                  </a:lnTo>
                  <a:lnTo>
                    <a:pt x="609198" y="1707616"/>
                  </a:lnTo>
                  <a:lnTo>
                    <a:pt x="566446" y="1692819"/>
                  </a:lnTo>
                  <a:lnTo>
                    <a:pt x="524353" y="1675744"/>
                  </a:lnTo>
                  <a:lnTo>
                    <a:pt x="483015" y="1656394"/>
                  </a:lnTo>
                  <a:lnTo>
                    <a:pt x="442526" y="1634767"/>
                  </a:lnTo>
                  <a:lnTo>
                    <a:pt x="402979" y="1610863"/>
                  </a:lnTo>
                  <a:lnTo>
                    <a:pt x="364470" y="1584683"/>
                  </a:lnTo>
                  <a:lnTo>
                    <a:pt x="327093" y="1556226"/>
                  </a:lnTo>
                  <a:lnTo>
                    <a:pt x="290942" y="1525492"/>
                  </a:lnTo>
                  <a:lnTo>
                    <a:pt x="256111" y="1492482"/>
                  </a:lnTo>
                  <a:lnTo>
                    <a:pt x="223101" y="1457652"/>
                  </a:lnTo>
                  <a:lnTo>
                    <a:pt x="192368" y="1421500"/>
                  </a:lnTo>
                  <a:lnTo>
                    <a:pt x="163911" y="1384123"/>
                  </a:lnTo>
                  <a:lnTo>
                    <a:pt x="137731" y="1345614"/>
                  </a:lnTo>
                  <a:lnTo>
                    <a:pt x="113827" y="1306068"/>
                  </a:lnTo>
                  <a:lnTo>
                    <a:pt x="92200" y="1265579"/>
                  </a:lnTo>
                  <a:lnTo>
                    <a:pt x="72849" y="1224241"/>
                  </a:lnTo>
                  <a:lnTo>
                    <a:pt x="55775" y="1182148"/>
                  </a:lnTo>
                  <a:lnTo>
                    <a:pt x="40977" y="1139395"/>
                  </a:lnTo>
                  <a:lnTo>
                    <a:pt x="28456" y="1096077"/>
                  </a:lnTo>
                  <a:lnTo>
                    <a:pt x="18212" y="1052287"/>
                  </a:lnTo>
                  <a:lnTo>
                    <a:pt x="10244" y="1008119"/>
                  </a:lnTo>
                  <a:lnTo>
                    <a:pt x="4553" y="963669"/>
                  </a:lnTo>
                  <a:lnTo>
                    <a:pt x="1138" y="919030"/>
                  </a:lnTo>
                  <a:lnTo>
                    <a:pt x="0" y="874297"/>
                  </a:lnTo>
                  <a:lnTo>
                    <a:pt x="1138" y="829564"/>
                  </a:lnTo>
                  <a:lnTo>
                    <a:pt x="4553" y="784925"/>
                  </a:lnTo>
                  <a:lnTo>
                    <a:pt x="10244" y="740475"/>
                  </a:lnTo>
                  <a:lnTo>
                    <a:pt x="18212" y="696307"/>
                  </a:lnTo>
                  <a:lnTo>
                    <a:pt x="28456" y="652517"/>
                  </a:lnTo>
                  <a:lnTo>
                    <a:pt x="40977" y="609198"/>
                  </a:lnTo>
                  <a:lnTo>
                    <a:pt x="55775" y="566446"/>
                  </a:lnTo>
                  <a:lnTo>
                    <a:pt x="72849" y="524353"/>
                  </a:lnTo>
                  <a:lnTo>
                    <a:pt x="92200" y="483015"/>
                  </a:lnTo>
                  <a:lnTo>
                    <a:pt x="113827" y="442526"/>
                  </a:lnTo>
                  <a:lnTo>
                    <a:pt x="137731" y="402979"/>
                  </a:lnTo>
                  <a:lnTo>
                    <a:pt x="163911" y="364470"/>
                  </a:lnTo>
                  <a:lnTo>
                    <a:pt x="192368" y="327093"/>
                  </a:lnTo>
                  <a:lnTo>
                    <a:pt x="223101" y="290942"/>
                  </a:lnTo>
                  <a:lnTo>
                    <a:pt x="256111" y="256111"/>
                  </a:lnTo>
                  <a:lnTo>
                    <a:pt x="290942" y="223101"/>
                  </a:lnTo>
                  <a:lnTo>
                    <a:pt x="327093" y="192368"/>
                  </a:lnTo>
                  <a:lnTo>
                    <a:pt x="364470" y="163911"/>
                  </a:lnTo>
                  <a:lnTo>
                    <a:pt x="402979" y="137731"/>
                  </a:lnTo>
                  <a:lnTo>
                    <a:pt x="442526" y="113827"/>
                  </a:lnTo>
                  <a:lnTo>
                    <a:pt x="483015" y="92200"/>
                  </a:lnTo>
                  <a:lnTo>
                    <a:pt x="524353" y="72849"/>
                  </a:lnTo>
                  <a:lnTo>
                    <a:pt x="566446" y="55775"/>
                  </a:lnTo>
                  <a:lnTo>
                    <a:pt x="609198" y="40977"/>
                  </a:lnTo>
                  <a:lnTo>
                    <a:pt x="652517" y="28456"/>
                  </a:lnTo>
                  <a:lnTo>
                    <a:pt x="696307" y="18212"/>
                  </a:lnTo>
                  <a:lnTo>
                    <a:pt x="740475" y="10244"/>
                  </a:lnTo>
                  <a:lnTo>
                    <a:pt x="784925" y="4553"/>
                  </a:lnTo>
                  <a:lnTo>
                    <a:pt x="829564" y="1138"/>
                  </a:lnTo>
                  <a:lnTo>
                    <a:pt x="874297" y="0"/>
                  </a:lnTo>
                  <a:lnTo>
                    <a:pt x="919030" y="1138"/>
                  </a:lnTo>
                  <a:lnTo>
                    <a:pt x="963669" y="4553"/>
                  </a:lnTo>
                  <a:lnTo>
                    <a:pt x="1008119" y="10244"/>
                  </a:lnTo>
                  <a:lnTo>
                    <a:pt x="1052287" y="18212"/>
                  </a:lnTo>
                  <a:lnTo>
                    <a:pt x="1096077" y="28456"/>
                  </a:lnTo>
                  <a:lnTo>
                    <a:pt x="1139395" y="40977"/>
                  </a:lnTo>
                  <a:lnTo>
                    <a:pt x="1182148" y="55775"/>
                  </a:lnTo>
                  <a:lnTo>
                    <a:pt x="1224241" y="72849"/>
                  </a:lnTo>
                  <a:lnTo>
                    <a:pt x="1265579" y="92200"/>
                  </a:lnTo>
                  <a:lnTo>
                    <a:pt x="1306068" y="113827"/>
                  </a:lnTo>
                  <a:lnTo>
                    <a:pt x="1345614" y="137731"/>
                  </a:lnTo>
                  <a:lnTo>
                    <a:pt x="1384123" y="163911"/>
                  </a:lnTo>
                  <a:lnTo>
                    <a:pt x="1421500" y="192368"/>
                  </a:lnTo>
                  <a:lnTo>
                    <a:pt x="1457652" y="223101"/>
                  </a:lnTo>
                  <a:lnTo>
                    <a:pt x="1492482" y="256111"/>
                  </a:lnTo>
                  <a:close/>
                </a:path>
              </a:pathLst>
            </a:custGeom>
            <a:ln w="104708">
              <a:solidFill>
                <a:srgbClr val="C0382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9270837" y="6384309"/>
              <a:ext cx="1309370" cy="1309370"/>
            </a:xfrm>
            <a:custGeom>
              <a:avLst/>
              <a:gdLst/>
              <a:ahLst/>
              <a:cxnLst/>
              <a:rect l="l" t="t" r="r" b="b"/>
              <a:pathLst>
                <a:path w="1309370" h="1309370">
                  <a:moveTo>
                    <a:pt x="654413" y="1308829"/>
                  </a:moveTo>
                  <a:lnTo>
                    <a:pt x="608769" y="1307244"/>
                  </a:lnTo>
                  <a:lnTo>
                    <a:pt x="563303" y="1302491"/>
                  </a:lnTo>
                  <a:lnTo>
                    <a:pt x="518195" y="1294570"/>
                  </a:lnTo>
                  <a:lnTo>
                    <a:pt x="473624" y="1283480"/>
                  </a:lnTo>
                  <a:lnTo>
                    <a:pt x="429769" y="1269221"/>
                  </a:lnTo>
                  <a:lnTo>
                    <a:pt x="386809" y="1251794"/>
                  </a:lnTo>
                  <a:lnTo>
                    <a:pt x="344923" y="1231198"/>
                  </a:lnTo>
                  <a:lnTo>
                    <a:pt x="304291" y="1207433"/>
                  </a:lnTo>
                  <a:lnTo>
                    <a:pt x="265090" y="1180500"/>
                  </a:lnTo>
                  <a:lnTo>
                    <a:pt x="227500" y="1150399"/>
                  </a:lnTo>
                  <a:lnTo>
                    <a:pt x="191700" y="1117128"/>
                  </a:lnTo>
                  <a:lnTo>
                    <a:pt x="158429" y="1081328"/>
                  </a:lnTo>
                  <a:lnTo>
                    <a:pt x="128328" y="1043738"/>
                  </a:lnTo>
                  <a:lnTo>
                    <a:pt x="101395" y="1004537"/>
                  </a:lnTo>
                  <a:lnTo>
                    <a:pt x="77630" y="963904"/>
                  </a:lnTo>
                  <a:lnTo>
                    <a:pt x="57034" y="922018"/>
                  </a:lnTo>
                  <a:lnTo>
                    <a:pt x="39607" y="879058"/>
                  </a:lnTo>
                  <a:lnTo>
                    <a:pt x="25348" y="835203"/>
                  </a:lnTo>
                  <a:lnTo>
                    <a:pt x="14258" y="790633"/>
                  </a:lnTo>
                  <a:lnTo>
                    <a:pt x="6337" y="745525"/>
                  </a:lnTo>
                  <a:lnTo>
                    <a:pt x="1584" y="700059"/>
                  </a:lnTo>
                  <a:lnTo>
                    <a:pt x="0" y="654414"/>
                  </a:lnTo>
                  <a:lnTo>
                    <a:pt x="1584" y="608769"/>
                  </a:lnTo>
                  <a:lnTo>
                    <a:pt x="6337" y="563303"/>
                  </a:lnTo>
                  <a:lnTo>
                    <a:pt x="14258" y="518195"/>
                  </a:lnTo>
                  <a:lnTo>
                    <a:pt x="25348" y="473625"/>
                  </a:lnTo>
                  <a:lnTo>
                    <a:pt x="39607" y="429770"/>
                  </a:lnTo>
                  <a:lnTo>
                    <a:pt x="57034" y="386810"/>
                  </a:lnTo>
                  <a:lnTo>
                    <a:pt x="77630" y="344924"/>
                  </a:lnTo>
                  <a:lnTo>
                    <a:pt x="101395" y="304291"/>
                  </a:lnTo>
                  <a:lnTo>
                    <a:pt x="128328" y="265090"/>
                  </a:lnTo>
                  <a:lnTo>
                    <a:pt x="158429" y="227500"/>
                  </a:lnTo>
                  <a:lnTo>
                    <a:pt x="191700" y="191700"/>
                  </a:lnTo>
                  <a:lnTo>
                    <a:pt x="227500" y="158429"/>
                  </a:lnTo>
                  <a:lnTo>
                    <a:pt x="265090" y="128328"/>
                  </a:lnTo>
                  <a:lnTo>
                    <a:pt x="304291" y="101395"/>
                  </a:lnTo>
                  <a:lnTo>
                    <a:pt x="344923" y="77630"/>
                  </a:lnTo>
                  <a:lnTo>
                    <a:pt x="386809" y="57034"/>
                  </a:lnTo>
                  <a:lnTo>
                    <a:pt x="429769" y="39607"/>
                  </a:lnTo>
                  <a:lnTo>
                    <a:pt x="473624" y="25348"/>
                  </a:lnTo>
                  <a:lnTo>
                    <a:pt x="518195" y="14258"/>
                  </a:lnTo>
                  <a:lnTo>
                    <a:pt x="563303" y="6337"/>
                  </a:lnTo>
                  <a:lnTo>
                    <a:pt x="608769" y="1584"/>
                  </a:lnTo>
                  <a:lnTo>
                    <a:pt x="654413" y="0"/>
                  </a:lnTo>
                  <a:lnTo>
                    <a:pt x="700058" y="1584"/>
                  </a:lnTo>
                  <a:lnTo>
                    <a:pt x="745524" y="6337"/>
                  </a:lnTo>
                  <a:lnTo>
                    <a:pt x="790632" y="14258"/>
                  </a:lnTo>
                  <a:lnTo>
                    <a:pt x="835203" y="25348"/>
                  </a:lnTo>
                  <a:lnTo>
                    <a:pt x="879057" y="39607"/>
                  </a:lnTo>
                  <a:lnTo>
                    <a:pt x="922017" y="57034"/>
                  </a:lnTo>
                  <a:lnTo>
                    <a:pt x="963903" y="77630"/>
                  </a:lnTo>
                  <a:lnTo>
                    <a:pt x="1004536" y="101395"/>
                  </a:lnTo>
                  <a:lnTo>
                    <a:pt x="1043737" y="128328"/>
                  </a:lnTo>
                  <a:lnTo>
                    <a:pt x="1081327" y="158429"/>
                  </a:lnTo>
                  <a:lnTo>
                    <a:pt x="1117127" y="191700"/>
                  </a:lnTo>
                  <a:lnTo>
                    <a:pt x="1150397" y="227500"/>
                  </a:lnTo>
                  <a:lnTo>
                    <a:pt x="1180499" y="265090"/>
                  </a:lnTo>
                  <a:lnTo>
                    <a:pt x="1207432" y="304291"/>
                  </a:lnTo>
                  <a:lnTo>
                    <a:pt x="1231197" y="344924"/>
                  </a:lnTo>
                  <a:lnTo>
                    <a:pt x="1251793" y="386810"/>
                  </a:lnTo>
                  <a:lnTo>
                    <a:pt x="1269220" y="429770"/>
                  </a:lnTo>
                  <a:lnTo>
                    <a:pt x="1283479" y="473625"/>
                  </a:lnTo>
                  <a:lnTo>
                    <a:pt x="1294569" y="518195"/>
                  </a:lnTo>
                  <a:lnTo>
                    <a:pt x="1302490" y="563303"/>
                  </a:lnTo>
                  <a:lnTo>
                    <a:pt x="1307243" y="608769"/>
                  </a:lnTo>
                  <a:lnTo>
                    <a:pt x="1308827" y="654414"/>
                  </a:lnTo>
                  <a:lnTo>
                    <a:pt x="1307243" y="700059"/>
                  </a:lnTo>
                  <a:lnTo>
                    <a:pt x="1302490" y="745525"/>
                  </a:lnTo>
                  <a:lnTo>
                    <a:pt x="1294569" y="790633"/>
                  </a:lnTo>
                  <a:lnTo>
                    <a:pt x="1283479" y="835203"/>
                  </a:lnTo>
                  <a:lnTo>
                    <a:pt x="1269220" y="879058"/>
                  </a:lnTo>
                  <a:lnTo>
                    <a:pt x="1251793" y="922018"/>
                  </a:lnTo>
                  <a:lnTo>
                    <a:pt x="1231197" y="963904"/>
                  </a:lnTo>
                  <a:lnTo>
                    <a:pt x="1207432" y="1004537"/>
                  </a:lnTo>
                  <a:lnTo>
                    <a:pt x="1180499" y="1043738"/>
                  </a:lnTo>
                  <a:lnTo>
                    <a:pt x="1150397" y="1081328"/>
                  </a:lnTo>
                  <a:lnTo>
                    <a:pt x="1117127" y="1117128"/>
                  </a:lnTo>
                  <a:lnTo>
                    <a:pt x="1081327" y="1150399"/>
                  </a:lnTo>
                  <a:lnTo>
                    <a:pt x="1043737" y="1180500"/>
                  </a:lnTo>
                  <a:lnTo>
                    <a:pt x="1004536" y="1207433"/>
                  </a:lnTo>
                  <a:lnTo>
                    <a:pt x="963903" y="1231198"/>
                  </a:lnTo>
                  <a:lnTo>
                    <a:pt x="922017" y="1251794"/>
                  </a:lnTo>
                  <a:lnTo>
                    <a:pt x="879057" y="1269221"/>
                  </a:lnTo>
                  <a:lnTo>
                    <a:pt x="835203" y="1283480"/>
                  </a:lnTo>
                  <a:lnTo>
                    <a:pt x="790632" y="1294570"/>
                  </a:lnTo>
                  <a:lnTo>
                    <a:pt x="745524" y="1302491"/>
                  </a:lnTo>
                  <a:lnTo>
                    <a:pt x="700058" y="1307244"/>
                  </a:lnTo>
                  <a:lnTo>
                    <a:pt x="654413" y="1308829"/>
                  </a:lnTo>
                  <a:close/>
                </a:path>
              </a:pathLst>
            </a:custGeom>
            <a:solidFill>
              <a:srgbClr val="C038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9440316" y="6641467"/>
              <a:ext cx="970280" cy="965200"/>
            </a:xfrm>
            <a:custGeom>
              <a:avLst/>
              <a:gdLst/>
              <a:ahLst/>
              <a:cxnLst/>
              <a:rect l="l" t="t" r="r" b="b"/>
              <a:pathLst>
                <a:path w="970279" h="965200">
                  <a:moveTo>
                    <a:pt x="800466" y="322580"/>
                  </a:moveTo>
                  <a:lnTo>
                    <a:pt x="191561" y="322580"/>
                  </a:lnTo>
                  <a:lnTo>
                    <a:pt x="186488" y="320040"/>
                  </a:lnTo>
                  <a:lnTo>
                    <a:pt x="9924" y="181610"/>
                  </a:lnTo>
                  <a:lnTo>
                    <a:pt x="3008" y="176530"/>
                  </a:lnTo>
                  <a:lnTo>
                    <a:pt x="0" y="168910"/>
                  </a:lnTo>
                  <a:lnTo>
                    <a:pt x="0" y="152400"/>
                  </a:lnTo>
                  <a:lnTo>
                    <a:pt x="3008" y="144780"/>
                  </a:lnTo>
                  <a:lnTo>
                    <a:pt x="181189" y="5080"/>
                  </a:lnTo>
                  <a:lnTo>
                    <a:pt x="185903" y="1270"/>
                  </a:lnTo>
                  <a:lnTo>
                    <a:pt x="191561" y="0"/>
                  </a:lnTo>
                  <a:lnTo>
                    <a:pt x="800466" y="0"/>
                  </a:lnTo>
                  <a:lnTo>
                    <a:pt x="810737" y="1270"/>
                  </a:lnTo>
                  <a:lnTo>
                    <a:pt x="819017" y="6350"/>
                  </a:lnTo>
                  <a:lnTo>
                    <a:pt x="824544" y="15240"/>
                  </a:lnTo>
                  <a:lnTo>
                    <a:pt x="826556" y="25400"/>
                  </a:lnTo>
                  <a:lnTo>
                    <a:pt x="826556" y="38100"/>
                  </a:lnTo>
                  <a:lnTo>
                    <a:pt x="195513" y="38100"/>
                  </a:lnTo>
                  <a:lnTo>
                    <a:pt x="51325" y="162560"/>
                  </a:lnTo>
                  <a:lnTo>
                    <a:pt x="195513" y="285750"/>
                  </a:lnTo>
                  <a:lnTo>
                    <a:pt x="826556" y="285750"/>
                  </a:lnTo>
                  <a:lnTo>
                    <a:pt x="826556" y="295910"/>
                  </a:lnTo>
                  <a:lnTo>
                    <a:pt x="824544" y="306070"/>
                  </a:lnTo>
                  <a:lnTo>
                    <a:pt x="819017" y="313690"/>
                  </a:lnTo>
                  <a:lnTo>
                    <a:pt x="810737" y="320040"/>
                  </a:lnTo>
                  <a:lnTo>
                    <a:pt x="800466" y="322580"/>
                  </a:lnTo>
                  <a:close/>
                </a:path>
                <a:path w="970279" h="965200">
                  <a:moveTo>
                    <a:pt x="826556" y="285750"/>
                  </a:moveTo>
                  <a:lnTo>
                    <a:pt x="792743" y="285750"/>
                  </a:lnTo>
                  <a:lnTo>
                    <a:pt x="792743" y="38100"/>
                  </a:lnTo>
                  <a:lnTo>
                    <a:pt x="826556" y="38100"/>
                  </a:lnTo>
                  <a:lnTo>
                    <a:pt x="826556" y="285750"/>
                  </a:lnTo>
                  <a:close/>
                </a:path>
                <a:path w="970279" h="965200">
                  <a:moveTo>
                    <a:pt x="338534" y="218440"/>
                  </a:moveTo>
                  <a:lnTo>
                    <a:pt x="314465" y="218440"/>
                  </a:lnTo>
                  <a:lnTo>
                    <a:pt x="314465" y="114300"/>
                  </a:lnTo>
                  <a:lnTo>
                    <a:pt x="354251" y="114300"/>
                  </a:lnTo>
                  <a:lnTo>
                    <a:pt x="362772" y="115570"/>
                  </a:lnTo>
                  <a:lnTo>
                    <a:pt x="392681" y="134620"/>
                  </a:lnTo>
                  <a:lnTo>
                    <a:pt x="340105" y="134620"/>
                  </a:lnTo>
                  <a:lnTo>
                    <a:pt x="340105" y="161290"/>
                  </a:lnTo>
                  <a:lnTo>
                    <a:pt x="388019" y="161290"/>
                  </a:lnTo>
                  <a:lnTo>
                    <a:pt x="386133" y="163830"/>
                  </a:lnTo>
                  <a:lnTo>
                    <a:pt x="382001" y="166370"/>
                  </a:lnTo>
                  <a:lnTo>
                    <a:pt x="376523" y="168910"/>
                  </a:lnTo>
                  <a:lnTo>
                    <a:pt x="382855" y="170180"/>
                  </a:lnTo>
                  <a:lnTo>
                    <a:pt x="387390" y="173990"/>
                  </a:lnTo>
                  <a:lnTo>
                    <a:pt x="390174" y="177800"/>
                  </a:lnTo>
                  <a:lnTo>
                    <a:pt x="390859" y="179070"/>
                  </a:lnTo>
                  <a:lnTo>
                    <a:pt x="338534" y="179070"/>
                  </a:lnTo>
                  <a:lnTo>
                    <a:pt x="338534" y="218440"/>
                  </a:lnTo>
                  <a:close/>
                </a:path>
                <a:path w="970279" h="965200">
                  <a:moveTo>
                    <a:pt x="534326" y="203200"/>
                  </a:moveTo>
                  <a:lnTo>
                    <a:pt x="501313" y="203200"/>
                  </a:lnTo>
                  <a:lnTo>
                    <a:pt x="505040" y="201930"/>
                  </a:lnTo>
                  <a:lnTo>
                    <a:pt x="507464" y="200660"/>
                  </a:lnTo>
                  <a:lnTo>
                    <a:pt x="509934" y="198120"/>
                  </a:lnTo>
                  <a:lnTo>
                    <a:pt x="511102" y="195580"/>
                  </a:lnTo>
                  <a:lnTo>
                    <a:pt x="511102" y="189230"/>
                  </a:lnTo>
                  <a:lnTo>
                    <a:pt x="509890" y="185420"/>
                  </a:lnTo>
                  <a:lnTo>
                    <a:pt x="507464" y="184150"/>
                  </a:lnTo>
                  <a:lnTo>
                    <a:pt x="505040" y="181610"/>
                  </a:lnTo>
                  <a:lnTo>
                    <a:pt x="500684" y="180340"/>
                  </a:lnTo>
                  <a:lnTo>
                    <a:pt x="485273" y="173990"/>
                  </a:lnTo>
                  <a:lnTo>
                    <a:pt x="477367" y="171450"/>
                  </a:lnTo>
                  <a:lnTo>
                    <a:pt x="470724" y="167640"/>
                  </a:lnTo>
                  <a:lnTo>
                    <a:pt x="465344" y="163830"/>
                  </a:lnTo>
                  <a:lnTo>
                    <a:pt x="459057" y="160020"/>
                  </a:lnTo>
                  <a:lnTo>
                    <a:pt x="455959" y="152400"/>
                  </a:lnTo>
                  <a:lnTo>
                    <a:pt x="455959" y="134620"/>
                  </a:lnTo>
                  <a:lnTo>
                    <a:pt x="495834" y="114300"/>
                  </a:lnTo>
                  <a:lnTo>
                    <a:pt x="504042" y="115570"/>
                  </a:lnTo>
                  <a:lnTo>
                    <a:pt x="533083" y="133350"/>
                  </a:lnTo>
                  <a:lnTo>
                    <a:pt x="490536" y="133350"/>
                  </a:lnTo>
                  <a:lnTo>
                    <a:pt x="486764" y="134620"/>
                  </a:lnTo>
                  <a:lnTo>
                    <a:pt x="484024" y="135890"/>
                  </a:lnTo>
                  <a:lnTo>
                    <a:pt x="481286" y="138430"/>
                  </a:lnTo>
                  <a:lnTo>
                    <a:pt x="479894" y="140970"/>
                  </a:lnTo>
                  <a:lnTo>
                    <a:pt x="479894" y="147320"/>
                  </a:lnTo>
                  <a:lnTo>
                    <a:pt x="481240" y="149860"/>
                  </a:lnTo>
                  <a:lnTo>
                    <a:pt x="486809" y="153670"/>
                  </a:lnTo>
                  <a:lnTo>
                    <a:pt x="492017" y="154940"/>
                  </a:lnTo>
                  <a:lnTo>
                    <a:pt x="499651" y="158750"/>
                  </a:lnTo>
                  <a:lnTo>
                    <a:pt x="535036" y="182880"/>
                  </a:lnTo>
                  <a:lnTo>
                    <a:pt x="535036" y="201930"/>
                  </a:lnTo>
                  <a:lnTo>
                    <a:pt x="534326" y="203200"/>
                  </a:lnTo>
                  <a:close/>
                </a:path>
                <a:path w="970279" h="965200">
                  <a:moveTo>
                    <a:pt x="438402" y="219710"/>
                  </a:moveTo>
                  <a:lnTo>
                    <a:pt x="414423" y="219710"/>
                  </a:lnTo>
                  <a:lnTo>
                    <a:pt x="414423" y="116840"/>
                  </a:lnTo>
                  <a:lnTo>
                    <a:pt x="438402" y="116840"/>
                  </a:lnTo>
                  <a:lnTo>
                    <a:pt x="438402" y="219710"/>
                  </a:lnTo>
                  <a:close/>
                </a:path>
                <a:path w="970279" h="965200">
                  <a:moveTo>
                    <a:pt x="572038" y="219710"/>
                  </a:moveTo>
                  <a:lnTo>
                    <a:pt x="547969" y="219710"/>
                  </a:lnTo>
                  <a:lnTo>
                    <a:pt x="547969" y="116840"/>
                  </a:lnTo>
                  <a:lnTo>
                    <a:pt x="572038" y="116840"/>
                  </a:lnTo>
                  <a:lnTo>
                    <a:pt x="572038" y="156210"/>
                  </a:lnTo>
                  <a:lnTo>
                    <a:pt x="605268" y="156210"/>
                  </a:lnTo>
                  <a:lnTo>
                    <a:pt x="600821" y="162560"/>
                  </a:lnTo>
                  <a:lnTo>
                    <a:pt x="610101" y="177800"/>
                  </a:lnTo>
                  <a:lnTo>
                    <a:pt x="572038" y="177800"/>
                  </a:lnTo>
                  <a:lnTo>
                    <a:pt x="572038" y="219710"/>
                  </a:lnTo>
                  <a:close/>
                </a:path>
                <a:path w="970279" h="965200">
                  <a:moveTo>
                    <a:pt x="605268" y="156210"/>
                  </a:moveTo>
                  <a:lnTo>
                    <a:pt x="580255" y="156210"/>
                  </a:lnTo>
                  <a:lnTo>
                    <a:pt x="603021" y="116840"/>
                  </a:lnTo>
                  <a:lnTo>
                    <a:pt x="632838" y="116840"/>
                  </a:lnTo>
                  <a:lnTo>
                    <a:pt x="605268" y="156210"/>
                  </a:lnTo>
                  <a:close/>
                </a:path>
                <a:path w="970279" h="965200">
                  <a:moveTo>
                    <a:pt x="534452" y="147320"/>
                  </a:moveTo>
                  <a:lnTo>
                    <a:pt x="511191" y="147320"/>
                  </a:lnTo>
                  <a:lnTo>
                    <a:pt x="511191" y="142240"/>
                  </a:lnTo>
                  <a:lnTo>
                    <a:pt x="509800" y="139700"/>
                  </a:lnTo>
                  <a:lnTo>
                    <a:pt x="506971" y="137160"/>
                  </a:lnTo>
                  <a:lnTo>
                    <a:pt x="504187" y="134620"/>
                  </a:lnTo>
                  <a:lnTo>
                    <a:pt x="500280" y="133350"/>
                  </a:lnTo>
                  <a:lnTo>
                    <a:pt x="533083" y="133350"/>
                  </a:lnTo>
                  <a:lnTo>
                    <a:pt x="534812" y="137160"/>
                  </a:lnTo>
                  <a:lnTo>
                    <a:pt x="534542" y="146050"/>
                  </a:lnTo>
                  <a:lnTo>
                    <a:pt x="534452" y="147320"/>
                  </a:lnTo>
                  <a:close/>
                </a:path>
                <a:path w="970279" h="965200">
                  <a:moveTo>
                    <a:pt x="388019" y="161290"/>
                  </a:moveTo>
                  <a:lnTo>
                    <a:pt x="360806" y="161290"/>
                  </a:lnTo>
                  <a:lnTo>
                    <a:pt x="364444" y="160020"/>
                  </a:lnTo>
                  <a:lnTo>
                    <a:pt x="369563" y="154940"/>
                  </a:lnTo>
                  <a:lnTo>
                    <a:pt x="370910" y="152400"/>
                  </a:lnTo>
                  <a:lnTo>
                    <a:pt x="370910" y="143510"/>
                  </a:lnTo>
                  <a:lnTo>
                    <a:pt x="369518" y="140970"/>
                  </a:lnTo>
                  <a:lnTo>
                    <a:pt x="366913" y="138430"/>
                  </a:lnTo>
                  <a:lnTo>
                    <a:pt x="364264" y="135890"/>
                  </a:lnTo>
                  <a:lnTo>
                    <a:pt x="360537" y="134620"/>
                  </a:lnTo>
                  <a:lnTo>
                    <a:pt x="392681" y="134620"/>
                  </a:lnTo>
                  <a:lnTo>
                    <a:pt x="393272" y="135890"/>
                  </a:lnTo>
                  <a:lnTo>
                    <a:pt x="393272" y="151130"/>
                  </a:lnTo>
                  <a:lnTo>
                    <a:pt x="391791" y="156210"/>
                  </a:lnTo>
                  <a:lnTo>
                    <a:pt x="388019" y="161290"/>
                  </a:lnTo>
                  <a:close/>
                </a:path>
                <a:path w="970279" h="965200">
                  <a:moveTo>
                    <a:pt x="635622" y="219710"/>
                  </a:moveTo>
                  <a:lnTo>
                    <a:pt x="606344" y="219710"/>
                  </a:lnTo>
                  <a:lnTo>
                    <a:pt x="583174" y="177800"/>
                  </a:lnTo>
                  <a:lnTo>
                    <a:pt x="610101" y="177800"/>
                  </a:lnTo>
                  <a:lnTo>
                    <a:pt x="635622" y="219710"/>
                  </a:lnTo>
                  <a:close/>
                </a:path>
                <a:path w="970279" h="965200">
                  <a:moveTo>
                    <a:pt x="399784" y="218440"/>
                  </a:moveTo>
                  <a:lnTo>
                    <a:pt x="374997" y="218440"/>
                  </a:lnTo>
                  <a:lnTo>
                    <a:pt x="373111" y="217170"/>
                  </a:lnTo>
                  <a:lnTo>
                    <a:pt x="371898" y="214630"/>
                  </a:lnTo>
                  <a:lnTo>
                    <a:pt x="370731" y="207010"/>
                  </a:lnTo>
                  <a:lnTo>
                    <a:pt x="370416" y="203200"/>
                  </a:lnTo>
                  <a:lnTo>
                    <a:pt x="370416" y="189230"/>
                  </a:lnTo>
                  <a:lnTo>
                    <a:pt x="369114" y="185420"/>
                  </a:lnTo>
                  <a:lnTo>
                    <a:pt x="363905" y="180340"/>
                  </a:lnTo>
                  <a:lnTo>
                    <a:pt x="360088" y="179070"/>
                  </a:lnTo>
                  <a:lnTo>
                    <a:pt x="390859" y="179070"/>
                  </a:lnTo>
                  <a:lnTo>
                    <a:pt x="392913" y="182880"/>
                  </a:lnTo>
                  <a:lnTo>
                    <a:pt x="394351" y="187960"/>
                  </a:lnTo>
                  <a:lnTo>
                    <a:pt x="394351" y="203200"/>
                  </a:lnTo>
                  <a:lnTo>
                    <a:pt x="394754" y="205740"/>
                  </a:lnTo>
                  <a:lnTo>
                    <a:pt x="396371" y="213360"/>
                  </a:lnTo>
                  <a:lnTo>
                    <a:pt x="397808" y="215900"/>
                  </a:lnTo>
                  <a:lnTo>
                    <a:pt x="399784" y="217170"/>
                  </a:lnTo>
                  <a:lnTo>
                    <a:pt x="399784" y="218440"/>
                  </a:lnTo>
                  <a:close/>
                </a:path>
                <a:path w="970279" h="965200">
                  <a:moveTo>
                    <a:pt x="504667" y="220980"/>
                  </a:moveTo>
                  <a:lnTo>
                    <a:pt x="487833" y="220980"/>
                  </a:lnTo>
                  <a:lnTo>
                    <a:pt x="479927" y="218440"/>
                  </a:lnTo>
                  <a:lnTo>
                    <a:pt x="453310" y="186690"/>
                  </a:lnTo>
                  <a:lnTo>
                    <a:pt x="476885" y="186690"/>
                  </a:lnTo>
                  <a:lnTo>
                    <a:pt x="476885" y="193040"/>
                  </a:lnTo>
                  <a:lnTo>
                    <a:pt x="478502" y="196850"/>
                  </a:lnTo>
                  <a:lnTo>
                    <a:pt x="481689" y="199390"/>
                  </a:lnTo>
                  <a:lnTo>
                    <a:pt x="484923" y="201930"/>
                  </a:lnTo>
                  <a:lnTo>
                    <a:pt x="489817" y="203200"/>
                  </a:lnTo>
                  <a:lnTo>
                    <a:pt x="534326" y="203200"/>
                  </a:lnTo>
                  <a:lnTo>
                    <a:pt x="531489" y="208280"/>
                  </a:lnTo>
                  <a:lnTo>
                    <a:pt x="524438" y="213360"/>
                  </a:lnTo>
                  <a:lnTo>
                    <a:pt x="518701" y="217170"/>
                  </a:lnTo>
                  <a:lnTo>
                    <a:pt x="512118" y="219710"/>
                  </a:lnTo>
                  <a:lnTo>
                    <a:pt x="504667" y="220980"/>
                  </a:lnTo>
                  <a:close/>
                </a:path>
                <a:path w="970279" h="965200">
                  <a:moveTo>
                    <a:pt x="510967" y="370840"/>
                  </a:moveTo>
                  <a:lnTo>
                    <a:pt x="458429" y="370840"/>
                  </a:lnTo>
                  <a:lnTo>
                    <a:pt x="458429" y="322580"/>
                  </a:lnTo>
                  <a:lnTo>
                    <a:pt x="510967" y="322580"/>
                  </a:lnTo>
                  <a:lnTo>
                    <a:pt x="510967" y="370840"/>
                  </a:lnTo>
                  <a:close/>
                </a:path>
                <a:path w="970279" h="965200">
                  <a:moveTo>
                    <a:pt x="778733" y="693420"/>
                  </a:moveTo>
                  <a:lnTo>
                    <a:pt x="169873" y="693420"/>
                  </a:lnTo>
                  <a:lnTo>
                    <a:pt x="159558" y="690880"/>
                  </a:lnTo>
                  <a:lnTo>
                    <a:pt x="151137" y="685800"/>
                  </a:lnTo>
                  <a:lnTo>
                    <a:pt x="145460" y="676910"/>
                  </a:lnTo>
                  <a:lnTo>
                    <a:pt x="143379" y="666750"/>
                  </a:lnTo>
                  <a:lnTo>
                    <a:pt x="143379" y="388620"/>
                  </a:lnTo>
                  <a:lnTo>
                    <a:pt x="146164" y="383540"/>
                  </a:lnTo>
                  <a:lnTo>
                    <a:pt x="151417" y="377190"/>
                  </a:lnTo>
                  <a:lnTo>
                    <a:pt x="156581" y="372110"/>
                  </a:lnTo>
                  <a:lnTo>
                    <a:pt x="162779" y="370840"/>
                  </a:lnTo>
                  <a:lnTo>
                    <a:pt x="778733" y="370840"/>
                  </a:lnTo>
                  <a:lnTo>
                    <a:pt x="783942" y="372110"/>
                  </a:lnTo>
                  <a:lnTo>
                    <a:pt x="787758" y="375920"/>
                  </a:lnTo>
                  <a:lnTo>
                    <a:pt x="826647" y="406400"/>
                  </a:lnTo>
                  <a:lnTo>
                    <a:pt x="182896" y="406400"/>
                  </a:lnTo>
                  <a:lnTo>
                    <a:pt x="182896" y="652780"/>
                  </a:lnTo>
                  <a:lnTo>
                    <a:pt x="831508" y="652780"/>
                  </a:lnTo>
                  <a:lnTo>
                    <a:pt x="787758" y="687070"/>
                  </a:lnTo>
                  <a:lnTo>
                    <a:pt x="783942" y="690880"/>
                  </a:lnTo>
                  <a:lnTo>
                    <a:pt x="778733" y="693420"/>
                  </a:lnTo>
                  <a:close/>
                </a:path>
                <a:path w="970279" h="965200">
                  <a:moveTo>
                    <a:pt x="831508" y="652780"/>
                  </a:moveTo>
                  <a:lnTo>
                    <a:pt x="772580" y="652780"/>
                  </a:lnTo>
                  <a:lnTo>
                    <a:pt x="916769" y="529590"/>
                  </a:lnTo>
                  <a:lnTo>
                    <a:pt x="772580" y="406400"/>
                  </a:lnTo>
                  <a:lnTo>
                    <a:pt x="826647" y="406400"/>
                  </a:lnTo>
                  <a:lnTo>
                    <a:pt x="959518" y="510540"/>
                  </a:lnTo>
                  <a:lnTo>
                    <a:pt x="966433" y="515620"/>
                  </a:lnTo>
                  <a:lnTo>
                    <a:pt x="969935" y="521970"/>
                  </a:lnTo>
                  <a:lnTo>
                    <a:pt x="969935" y="539750"/>
                  </a:lnTo>
                  <a:lnTo>
                    <a:pt x="966433" y="547370"/>
                  </a:lnTo>
                  <a:lnTo>
                    <a:pt x="959518" y="552450"/>
                  </a:lnTo>
                  <a:lnTo>
                    <a:pt x="831508" y="652780"/>
                  </a:lnTo>
                  <a:close/>
                </a:path>
                <a:path w="970279" h="965200">
                  <a:moveTo>
                    <a:pt x="255102" y="586740"/>
                  </a:moveTo>
                  <a:lnTo>
                    <a:pt x="231033" y="586740"/>
                  </a:lnTo>
                  <a:lnTo>
                    <a:pt x="231033" y="483870"/>
                  </a:lnTo>
                  <a:lnTo>
                    <a:pt x="279340" y="483870"/>
                  </a:lnTo>
                  <a:lnTo>
                    <a:pt x="286928" y="486410"/>
                  </a:lnTo>
                  <a:lnTo>
                    <a:pt x="293589" y="488950"/>
                  </a:lnTo>
                  <a:lnTo>
                    <a:pt x="299333" y="492760"/>
                  </a:lnTo>
                  <a:lnTo>
                    <a:pt x="306337" y="497840"/>
                  </a:lnTo>
                  <a:lnTo>
                    <a:pt x="308673" y="502920"/>
                  </a:lnTo>
                  <a:lnTo>
                    <a:pt x="253485" y="502920"/>
                  </a:lnTo>
                  <a:lnTo>
                    <a:pt x="253485" y="529590"/>
                  </a:lnTo>
                  <a:lnTo>
                    <a:pt x="304586" y="529590"/>
                  </a:lnTo>
                  <a:lnTo>
                    <a:pt x="302700" y="532130"/>
                  </a:lnTo>
                  <a:lnTo>
                    <a:pt x="298569" y="535940"/>
                  </a:lnTo>
                  <a:lnTo>
                    <a:pt x="293091" y="538480"/>
                  </a:lnTo>
                  <a:lnTo>
                    <a:pt x="299422" y="539750"/>
                  </a:lnTo>
                  <a:lnTo>
                    <a:pt x="303957" y="542290"/>
                  </a:lnTo>
                  <a:lnTo>
                    <a:pt x="307139" y="547370"/>
                  </a:lnTo>
                  <a:lnTo>
                    <a:pt x="255102" y="547370"/>
                  </a:lnTo>
                  <a:lnTo>
                    <a:pt x="255102" y="586740"/>
                  </a:lnTo>
                  <a:close/>
                </a:path>
                <a:path w="970279" h="965200">
                  <a:moveTo>
                    <a:pt x="553627" y="586740"/>
                  </a:moveTo>
                  <a:lnTo>
                    <a:pt x="529423" y="586740"/>
                  </a:lnTo>
                  <a:lnTo>
                    <a:pt x="562832" y="483870"/>
                  </a:lnTo>
                  <a:lnTo>
                    <a:pt x="588607" y="483870"/>
                  </a:lnTo>
                  <a:lnTo>
                    <a:pt x="598119" y="513080"/>
                  </a:lnTo>
                  <a:lnTo>
                    <a:pt x="575450" y="513080"/>
                  </a:lnTo>
                  <a:lnTo>
                    <a:pt x="564718" y="549910"/>
                  </a:lnTo>
                  <a:lnTo>
                    <a:pt x="610113" y="549910"/>
                  </a:lnTo>
                  <a:lnTo>
                    <a:pt x="615903" y="567690"/>
                  </a:lnTo>
                  <a:lnTo>
                    <a:pt x="559419" y="567690"/>
                  </a:lnTo>
                  <a:lnTo>
                    <a:pt x="553627" y="586740"/>
                  </a:lnTo>
                  <a:close/>
                </a:path>
                <a:path w="970279" h="965200">
                  <a:moveTo>
                    <a:pt x="652955" y="586740"/>
                  </a:moveTo>
                  <a:lnTo>
                    <a:pt x="628887" y="586740"/>
                  </a:lnTo>
                  <a:lnTo>
                    <a:pt x="628887" y="483870"/>
                  </a:lnTo>
                  <a:lnTo>
                    <a:pt x="677238" y="483870"/>
                  </a:lnTo>
                  <a:lnTo>
                    <a:pt x="684820" y="486410"/>
                  </a:lnTo>
                  <a:lnTo>
                    <a:pt x="691468" y="488950"/>
                  </a:lnTo>
                  <a:lnTo>
                    <a:pt x="697186" y="492760"/>
                  </a:lnTo>
                  <a:lnTo>
                    <a:pt x="704191" y="497840"/>
                  </a:lnTo>
                  <a:lnTo>
                    <a:pt x="706556" y="502920"/>
                  </a:lnTo>
                  <a:lnTo>
                    <a:pt x="651383" y="502920"/>
                  </a:lnTo>
                  <a:lnTo>
                    <a:pt x="651383" y="529590"/>
                  </a:lnTo>
                  <a:lnTo>
                    <a:pt x="702485" y="529590"/>
                  </a:lnTo>
                  <a:lnTo>
                    <a:pt x="700599" y="532130"/>
                  </a:lnTo>
                  <a:lnTo>
                    <a:pt x="696468" y="535940"/>
                  </a:lnTo>
                  <a:lnTo>
                    <a:pt x="690989" y="538480"/>
                  </a:lnTo>
                  <a:lnTo>
                    <a:pt x="697321" y="539750"/>
                  </a:lnTo>
                  <a:lnTo>
                    <a:pt x="701856" y="542290"/>
                  </a:lnTo>
                  <a:lnTo>
                    <a:pt x="705012" y="547370"/>
                  </a:lnTo>
                  <a:lnTo>
                    <a:pt x="652955" y="547370"/>
                  </a:lnTo>
                  <a:lnTo>
                    <a:pt x="652955" y="586740"/>
                  </a:lnTo>
                  <a:close/>
                </a:path>
                <a:path w="970279" h="965200">
                  <a:moveTo>
                    <a:pt x="771309" y="586740"/>
                  </a:moveTo>
                  <a:lnTo>
                    <a:pt x="725161" y="586740"/>
                  </a:lnTo>
                  <a:lnTo>
                    <a:pt x="725161" y="483870"/>
                  </a:lnTo>
                  <a:lnTo>
                    <a:pt x="762567" y="483870"/>
                  </a:lnTo>
                  <a:lnTo>
                    <a:pt x="771309" y="485140"/>
                  </a:lnTo>
                  <a:lnTo>
                    <a:pt x="799078" y="502920"/>
                  </a:lnTo>
                  <a:lnTo>
                    <a:pt x="747614" y="502920"/>
                  </a:lnTo>
                  <a:lnTo>
                    <a:pt x="747614" y="570230"/>
                  </a:lnTo>
                  <a:lnTo>
                    <a:pt x="797359" y="570230"/>
                  </a:lnTo>
                  <a:lnTo>
                    <a:pt x="793057" y="575310"/>
                  </a:lnTo>
                  <a:lnTo>
                    <a:pt x="786537" y="580390"/>
                  </a:lnTo>
                  <a:lnTo>
                    <a:pt x="779294" y="584200"/>
                  </a:lnTo>
                  <a:lnTo>
                    <a:pt x="771309" y="586740"/>
                  </a:lnTo>
                  <a:close/>
                </a:path>
                <a:path w="970279" h="965200">
                  <a:moveTo>
                    <a:pt x="399200" y="589280"/>
                  </a:moveTo>
                  <a:lnTo>
                    <a:pt x="327308" y="589280"/>
                  </a:lnTo>
                  <a:lnTo>
                    <a:pt x="327308" y="485140"/>
                  </a:lnTo>
                  <a:lnTo>
                    <a:pt x="399290" y="485140"/>
                  </a:lnTo>
                  <a:lnTo>
                    <a:pt x="399290" y="504190"/>
                  </a:lnTo>
                  <a:lnTo>
                    <a:pt x="351376" y="504190"/>
                  </a:lnTo>
                  <a:lnTo>
                    <a:pt x="351376" y="525780"/>
                  </a:lnTo>
                  <a:lnTo>
                    <a:pt x="391971" y="525780"/>
                  </a:lnTo>
                  <a:lnTo>
                    <a:pt x="391971" y="544830"/>
                  </a:lnTo>
                  <a:lnTo>
                    <a:pt x="351376" y="544830"/>
                  </a:lnTo>
                  <a:lnTo>
                    <a:pt x="351376" y="570230"/>
                  </a:lnTo>
                  <a:lnTo>
                    <a:pt x="399200" y="570230"/>
                  </a:lnTo>
                  <a:lnTo>
                    <a:pt x="399200" y="589280"/>
                  </a:lnTo>
                  <a:close/>
                </a:path>
                <a:path w="970279" h="965200">
                  <a:moveTo>
                    <a:pt x="448999" y="589280"/>
                  </a:moveTo>
                  <a:lnTo>
                    <a:pt x="426457" y="589280"/>
                  </a:lnTo>
                  <a:lnTo>
                    <a:pt x="402702" y="485140"/>
                  </a:lnTo>
                  <a:lnTo>
                    <a:pt x="425963" y="485140"/>
                  </a:lnTo>
                  <a:lnTo>
                    <a:pt x="439479" y="553720"/>
                  </a:lnTo>
                  <a:lnTo>
                    <a:pt x="458680" y="553720"/>
                  </a:lnTo>
                  <a:lnTo>
                    <a:pt x="448999" y="589280"/>
                  </a:lnTo>
                  <a:close/>
                </a:path>
                <a:path w="970279" h="965200">
                  <a:moveTo>
                    <a:pt x="458680" y="553720"/>
                  </a:moveTo>
                  <a:lnTo>
                    <a:pt x="439884" y="553720"/>
                  </a:lnTo>
                  <a:lnTo>
                    <a:pt x="458250" y="485140"/>
                  </a:lnTo>
                  <a:lnTo>
                    <a:pt x="474909" y="485140"/>
                  </a:lnTo>
                  <a:lnTo>
                    <a:pt x="485766" y="525780"/>
                  </a:lnTo>
                  <a:lnTo>
                    <a:pt x="466287" y="525780"/>
                  </a:lnTo>
                  <a:lnTo>
                    <a:pt x="458680" y="553720"/>
                  </a:lnTo>
                  <a:close/>
                </a:path>
                <a:path w="970279" h="965200">
                  <a:moveTo>
                    <a:pt x="514783" y="553720"/>
                  </a:moveTo>
                  <a:lnTo>
                    <a:pt x="493634" y="553720"/>
                  </a:lnTo>
                  <a:lnTo>
                    <a:pt x="507195" y="485140"/>
                  </a:lnTo>
                  <a:lnTo>
                    <a:pt x="530456" y="485140"/>
                  </a:lnTo>
                  <a:lnTo>
                    <a:pt x="514783" y="553720"/>
                  </a:lnTo>
                  <a:close/>
                </a:path>
                <a:path w="970279" h="965200">
                  <a:moveTo>
                    <a:pt x="304586" y="529590"/>
                  </a:moveTo>
                  <a:lnTo>
                    <a:pt x="274186" y="529590"/>
                  </a:lnTo>
                  <a:lnTo>
                    <a:pt x="277823" y="528320"/>
                  </a:lnTo>
                  <a:lnTo>
                    <a:pt x="282942" y="524510"/>
                  </a:lnTo>
                  <a:lnTo>
                    <a:pt x="284290" y="520700"/>
                  </a:lnTo>
                  <a:lnTo>
                    <a:pt x="284290" y="513080"/>
                  </a:lnTo>
                  <a:lnTo>
                    <a:pt x="282898" y="509270"/>
                  </a:lnTo>
                  <a:lnTo>
                    <a:pt x="280248" y="506730"/>
                  </a:lnTo>
                  <a:lnTo>
                    <a:pt x="277644" y="504190"/>
                  </a:lnTo>
                  <a:lnTo>
                    <a:pt x="274006" y="502920"/>
                  </a:lnTo>
                  <a:lnTo>
                    <a:pt x="308673" y="502920"/>
                  </a:lnTo>
                  <a:lnTo>
                    <a:pt x="309840" y="505460"/>
                  </a:lnTo>
                  <a:lnTo>
                    <a:pt x="309840" y="520700"/>
                  </a:lnTo>
                  <a:lnTo>
                    <a:pt x="308358" y="524510"/>
                  </a:lnTo>
                  <a:lnTo>
                    <a:pt x="304586" y="529590"/>
                  </a:lnTo>
                  <a:close/>
                </a:path>
                <a:path w="970279" h="965200">
                  <a:moveTo>
                    <a:pt x="702485" y="529590"/>
                  </a:moveTo>
                  <a:lnTo>
                    <a:pt x="672040" y="529590"/>
                  </a:lnTo>
                  <a:lnTo>
                    <a:pt x="675677" y="528320"/>
                  </a:lnTo>
                  <a:lnTo>
                    <a:pt x="680796" y="524510"/>
                  </a:lnTo>
                  <a:lnTo>
                    <a:pt x="682143" y="520700"/>
                  </a:lnTo>
                  <a:lnTo>
                    <a:pt x="682143" y="513080"/>
                  </a:lnTo>
                  <a:lnTo>
                    <a:pt x="680796" y="509270"/>
                  </a:lnTo>
                  <a:lnTo>
                    <a:pt x="675497" y="504190"/>
                  </a:lnTo>
                  <a:lnTo>
                    <a:pt x="671860" y="502920"/>
                  </a:lnTo>
                  <a:lnTo>
                    <a:pt x="706556" y="502920"/>
                  </a:lnTo>
                  <a:lnTo>
                    <a:pt x="707739" y="505460"/>
                  </a:lnTo>
                  <a:lnTo>
                    <a:pt x="707739" y="520700"/>
                  </a:lnTo>
                  <a:lnTo>
                    <a:pt x="706212" y="524510"/>
                  </a:lnTo>
                  <a:lnTo>
                    <a:pt x="702485" y="529590"/>
                  </a:lnTo>
                  <a:close/>
                </a:path>
                <a:path w="970279" h="965200">
                  <a:moveTo>
                    <a:pt x="797359" y="570230"/>
                  </a:moveTo>
                  <a:lnTo>
                    <a:pt x="765665" y="570230"/>
                  </a:lnTo>
                  <a:lnTo>
                    <a:pt x="770694" y="567690"/>
                  </a:lnTo>
                  <a:lnTo>
                    <a:pt x="774287" y="562610"/>
                  </a:lnTo>
                  <a:lnTo>
                    <a:pt x="777924" y="558800"/>
                  </a:lnTo>
                  <a:lnTo>
                    <a:pt x="779630" y="552450"/>
                  </a:lnTo>
                  <a:lnTo>
                    <a:pt x="779630" y="519430"/>
                  </a:lnTo>
                  <a:lnTo>
                    <a:pt x="777924" y="514350"/>
                  </a:lnTo>
                  <a:lnTo>
                    <a:pt x="774287" y="509270"/>
                  </a:lnTo>
                  <a:lnTo>
                    <a:pt x="770694" y="505460"/>
                  </a:lnTo>
                  <a:lnTo>
                    <a:pt x="765665" y="502920"/>
                  </a:lnTo>
                  <a:lnTo>
                    <a:pt x="799078" y="502920"/>
                  </a:lnTo>
                  <a:lnTo>
                    <a:pt x="802296" y="509270"/>
                  </a:lnTo>
                  <a:lnTo>
                    <a:pt x="804626" y="516890"/>
                  </a:lnTo>
                  <a:lnTo>
                    <a:pt x="805294" y="524510"/>
                  </a:lnTo>
                  <a:lnTo>
                    <a:pt x="805406" y="544830"/>
                  </a:lnTo>
                  <a:lnTo>
                    <a:pt x="804626" y="553720"/>
                  </a:lnTo>
                  <a:lnTo>
                    <a:pt x="802296" y="561340"/>
                  </a:lnTo>
                  <a:lnTo>
                    <a:pt x="798435" y="568960"/>
                  </a:lnTo>
                  <a:lnTo>
                    <a:pt x="797359" y="570230"/>
                  </a:lnTo>
                  <a:close/>
                </a:path>
                <a:path w="970279" h="965200">
                  <a:moveTo>
                    <a:pt x="610113" y="549910"/>
                  </a:moveTo>
                  <a:lnTo>
                    <a:pt x="586676" y="549910"/>
                  </a:lnTo>
                  <a:lnTo>
                    <a:pt x="575854" y="513080"/>
                  </a:lnTo>
                  <a:lnTo>
                    <a:pt x="598119" y="513080"/>
                  </a:lnTo>
                  <a:lnTo>
                    <a:pt x="610113" y="549910"/>
                  </a:lnTo>
                  <a:close/>
                </a:path>
                <a:path w="970279" h="965200">
                  <a:moveTo>
                    <a:pt x="506656" y="589280"/>
                  </a:moveTo>
                  <a:lnTo>
                    <a:pt x="484115" y="589280"/>
                  </a:lnTo>
                  <a:lnTo>
                    <a:pt x="466781" y="525780"/>
                  </a:lnTo>
                  <a:lnTo>
                    <a:pt x="485766" y="525780"/>
                  </a:lnTo>
                  <a:lnTo>
                    <a:pt x="493230" y="553720"/>
                  </a:lnTo>
                  <a:lnTo>
                    <a:pt x="514783" y="553720"/>
                  </a:lnTo>
                  <a:lnTo>
                    <a:pt x="506656" y="589280"/>
                  </a:lnTo>
                  <a:close/>
                </a:path>
                <a:path w="970279" h="965200">
                  <a:moveTo>
                    <a:pt x="316351" y="586740"/>
                  </a:moveTo>
                  <a:lnTo>
                    <a:pt x="291609" y="586740"/>
                  </a:lnTo>
                  <a:lnTo>
                    <a:pt x="289723" y="585470"/>
                  </a:lnTo>
                  <a:lnTo>
                    <a:pt x="288466" y="582930"/>
                  </a:lnTo>
                  <a:lnTo>
                    <a:pt x="287298" y="575310"/>
                  </a:lnTo>
                  <a:lnTo>
                    <a:pt x="286984" y="572770"/>
                  </a:lnTo>
                  <a:lnTo>
                    <a:pt x="286984" y="557530"/>
                  </a:lnTo>
                  <a:lnTo>
                    <a:pt x="285682" y="553720"/>
                  </a:lnTo>
                  <a:lnTo>
                    <a:pt x="280473" y="548640"/>
                  </a:lnTo>
                  <a:lnTo>
                    <a:pt x="276656" y="547370"/>
                  </a:lnTo>
                  <a:lnTo>
                    <a:pt x="307139" y="547370"/>
                  </a:lnTo>
                  <a:lnTo>
                    <a:pt x="309526" y="551180"/>
                  </a:lnTo>
                  <a:lnTo>
                    <a:pt x="310963" y="556260"/>
                  </a:lnTo>
                  <a:lnTo>
                    <a:pt x="311083" y="572770"/>
                  </a:lnTo>
                  <a:lnTo>
                    <a:pt x="311322" y="575310"/>
                  </a:lnTo>
                  <a:lnTo>
                    <a:pt x="312938" y="581660"/>
                  </a:lnTo>
                  <a:lnTo>
                    <a:pt x="314376" y="584200"/>
                  </a:lnTo>
                  <a:lnTo>
                    <a:pt x="316351" y="585470"/>
                  </a:lnTo>
                  <a:lnTo>
                    <a:pt x="316351" y="586740"/>
                  </a:lnTo>
                  <a:close/>
                </a:path>
                <a:path w="970279" h="965200">
                  <a:moveTo>
                    <a:pt x="714250" y="586740"/>
                  </a:moveTo>
                  <a:lnTo>
                    <a:pt x="689463" y="586740"/>
                  </a:lnTo>
                  <a:lnTo>
                    <a:pt x="687577" y="585470"/>
                  </a:lnTo>
                  <a:lnTo>
                    <a:pt x="686364" y="582930"/>
                  </a:lnTo>
                  <a:lnTo>
                    <a:pt x="685780" y="579120"/>
                  </a:lnTo>
                  <a:lnTo>
                    <a:pt x="685152" y="575310"/>
                  </a:lnTo>
                  <a:lnTo>
                    <a:pt x="684882" y="572770"/>
                  </a:lnTo>
                  <a:lnTo>
                    <a:pt x="684882" y="557530"/>
                  </a:lnTo>
                  <a:lnTo>
                    <a:pt x="683535" y="553720"/>
                  </a:lnTo>
                  <a:lnTo>
                    <a:pt x="680931" y="551180"/>
                  </a:lnTo>
                  <a:lnTo>
                    <a:pt x="678371" y="548640"/>
                  </a:lnTo>
                  <a:lnTo>
                    <a:pt x="674554" y="547370"/>
                  </a:lnTo>
                  <a:lnTo>
                    <a:pt x="705012" y="547370"/>
                  </a:lnTo>
                  <a:lnTo>
                    <a:pt x="707379" y="551180"/>
                  </a:lnTo>
                  <a:lnTo>
                    <a:pt x="708816" y="556260"/>
                  </a:lnTo>
                  <a:lnTo>
                    <a:pt x="708816" y="571500"/>
                  </a:lnTo>
                  <a:lnTo>
                    <a:pt x="709221" y="575310"/>
                  </a:lnTo>
                  <a:lnTo>
                    <a:pt x="710837" y="581660"/>
                  </a:lnTo>
                  <a:lnTo>
                    <a:pt x="712229" y="584200"/>
                  </a:lnTo>
                  <a:lnTo>
                    <a:pt x="714250" y="585470"/>
                  </a:lnTo>
                  <a:lnTo>
                    <a:pt x="714250" y="586740"/>
                  </a:lnTo>
                  <a:close/>
                </a:path>
                <a:path w="970279" h="965200">
                  <a:moveTo>
                    <a:pt x="622106" y="586740"/>
                  </a:moveTo>
                  <a:lnTo>
                    <a:pt x="597902" y="586740"/>
                  </a:lnTo>
                  <a:lnTo>
                    <a:pt x="592020" y="567690"/>
                  </a:lnTo>
                  <a:lnTo>
                    <a:pt x="615903" y="567690"/>
                  </a:lnTo>
                  <a:lnTo>
                    <a:pt x="622106" y="586740"/>
                  </a:lnTo>
                  <a:close/>
                </a:path>
                <a:path w="970279" h="965200">
                  <a:moveTo>
                    <a:pt x="484429" y="965200"/>
                  </a:moveTo>
                  <a:lnTo>
                    <a:pt x="474190" y="962660"/>
                  </a:lnTo>
                  <a:lnTo>
                    <a:pt x="465939" y="957580"/>
                  </a:lnTo>
                  <a:lnTo>
                    <a:pt x="460432" y="948690"/>
                  </a:lnTo>
                  <a:lnTo>
                    <a:pt x="458429" y="938530"/>
                  </a:lnTo>
                  <a:lnTo>
                    <a:pt x="458429" y="693420"/>
                  </a:lnTo>
                  <a:lnTo>
                    <a:pt x="510967" y="693420"/>
                  </a:lnTo>
                  <a:lnTo>
                    <a:pt x="510967" y="938530"/>
                  </a:lnTo>
                  <a:lnTo>
                    <a:pt x="508886" y="948690"/>
                  </a:lnTo>
                  <a:lnTo>
                    <a:pt x="503204" y="957580"/>
                  </a:lnTo>
                  <a:lnTo>
                    <a:pt x="494770" y="962660"/>
                  </a:lnTo>
                  <a:lnTo>
                    <a:pt x="484429" y="9652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2064868" y="5195776"/>
            <a:ext cx="2043581" cy="7739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fr-FR" sz="4950" dirty="0" smtClean="0">
                <a:solidFill>
                  <a:schemeClr val="bg1"/>
                </a:solidFill>
                <a:latin typeface="Trebuchet MS"/>
                <a:cs typeface="Trebuchet MS"/>
              </a:rPr>
              <a:t>Plan</a:t>
            </a:r>
            <a:endParaRPr sz="4950" dirty="0">
              <a:solidFill>
                <a:schemeClr val="bg1"/>
              </a:solidFill>
              <a:latin typeface="Trebuchet MS"/>
              <a:cs typeface="Trebuchet MS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8998589" y="3538014"/>
            <a:ext cx="1853564" cy="1853564"/>
            <a:chOff x="8998589" y="3538014"/>
            <a:chExt cx="1853564" cy="1853564"/>
          </a:xfrm>
        </p:grpSpPr>
        <p:sp>
          <p:nvSpPr>
            <p:cNvPr id="28" name="object 28"/>
            <p:cNvSpPr/>
            <p:nvPr/>
          </p:nvSpPr>
          <p:spPr>
            <a:xfrm>
              <a:off x="9050943" y="3590368"/>
              <a:ext cx="1748789" cy="1748789"/>
            </a:xfrm>
            <a:custGeom>
              <a:avLst/>
              <a:gdLst/>
              <a:ahLst/>
              <a:cxnLst/>
              <a:rect l="l" t="t" r="r" b="b"/>
              <a:pathLst>
                <a:path w="1748790" h="1748789">
                  <a:moveTo>
                    <a:pt x="874297" y="1748594"/>
                  </a:moveTo>
                  <a:lnTo>
                    <a:pt x="829564" y="1747456"/>
                  </a:lnTo>
                  <a:lnTo>
                    <a:pt x="784925" y="1744041"/>
                  </a:lnTo>
                  <a:lnTo>
                    <a:pt x="740475" y="1738349"/>
                  </a:lnTo>
                  <a:lnTo>
                    <a:pt x="696307" y="1730382"/>
                  </a:lnTo>
                  <a:lnTo>
                    <a:pt x="652517" y="1720137"/>
                  </a:lnTo>
                  <a:lnTo>
                    <a:pt x="609198" y="1707616"/>
                  </a:lnTo>
                  <a:lnTo>
                    <a:pt x="566446" y="1692819"/>
                  </a:lnTo>
                  <a:lnTo>
                    <a:pt x="524353" y="1675744"/>
                  </a:lnTo>
                  <a:lnTo>
                    <a:pt x="483015" y="1656394"/>
                  </a:lnTo>
                  <a:lnTo>
                    <a:pt x="442526" y="1634767"/>
                  </a:lnTo>
                  <a:lnTo>
                    <a:pt x="402979" y="1610863"/>
                  </a:lnTo>
                  <a:lnTo>
                    <a:pt x="364470" y="1584683"/>
                  </a:lnTo>
                  <a:lnTo>
                    <a:pt x="327093" y="1556226"/>
                  </a:lnTo>
                  <a:lnTo>
                    <a:pt x="290942" y="1525493"/>
                  </a:lnTo>
                  <a:lnTo>
                    <a:pt x="256111" y="1492483"/>
                  </a:lnTo>
                  <a:lnTo>
                    <a:pt x="223101" y="1457652"/>
                  </a:lnTo>
                  <a:lnTo>
                    <a:pt x="192368" y="1421500"/>
                  </a:lnTo>
                  <a:lnTo>
                    <a:pt x="163911" y="1384123"/>
                  </a:lnTo>
                  <a:lnTo>
                    <a:pt x="137731" y="1345614"/>
                  </a:lnTo>
                  <a:lnTo>
                    <a:pt x="113827" y="1306068"/>
                  </a:lnTo>
                  <a:lnTo>
                    <a:pt x="92200" y="1265579"/>
                  </a:lnTo>
                  <a:lnTo>
                    <a:pt x="72849" y="1224241"/>
                  </a:lnTo>
                  <a:lnTo>
                    <a:pt x="55775" y="1182148"/>
                  </a:lnTo>
                  <a:lnTo>
                    <a:pt x="40977" y="1139395"/>
                  </a:lnTo>
                  <a:lnTo>
                    <a:pt x="28456" y="1096077"/>
                  </a:lnTo>
                  <a:lnTo>
                    <a:pt x="18212" y="1052286"/>
                  </a:lnTo>
                  <a:lnTo>
                    <a:pt x="10244" y="1008119"/>
                  </a:lnTo>
                  <a:lnTo>
                    <a:pt x="4553" y="963669"/>
                  </a:lnTo>
                  <a:lnTo>
                    <a:pt x="1138" y="919030"/>
                  </a:lnTo>
                  <a:lnTo>
                    <a:pt x="0" y="874297"/>
                  </a:lnTo>
                  <a:lnTo>
                    <a:pt x="1138" y="829563"/>
                  </a:lnTo>
                  <a:lnTo>
                    <a:pt x="4553" y="784924"/>
                  </a:lnTo>
                  <a:lnTo>
                    <a:pt x="10244" y="740474"/>
                  </a:lnTo>
                  <a:lnTo>
                    <a:pt x="18212" y="696307"/>
                  </a:lnTo>
                  <a:lnTo>
                    <a:pt x="28456" y="652517"/>
                  </a:lnTo>
                  <a:lnTo>
                    <a:pt x="40977" y="609198"/>
                  </a:lnTo>
                  <a:lnTo>
                    <a:pt x="55775" y="566445"/>
                  </a:lnTo>
                  <a:lnTo>
                    <a:pt x="72849" y="524353"/>
                  </a:lnTo>
                  <a:lnTo>
                    <a:pt x="92200" y="483015"/>
                  </a:lnTo>
                  <a:lnTo>
                    <a:pt x="113827" y="442525"/>
                  </a:lnTo>
                  <a:lnTo>
                    <a:pt x="137731" y="402979"/>
                  </a:lnTo>
                  <a:lnTo>
                    <a:pt x="163911" y="364470"/>
                  </a:lnTo>
                  <a:lnTo>
                    <a:pt x="192368" y="327093"/>
                  </a:lnTo>
                  <a:lnTo>
                    <a:pt x="223101" y="290942"/>
                  </a:lnTo>
                  <a:lnTo>
                    <a:pt x="256111" y="256111"/>
                  </a:lnTo>
                  <a:lnTo>
                    <a:pt x="290942" y="223101"/>
                  </a:lnTo>
                  <a:lnTo>
                    <a:pt x="327093" y="192367"/>
                  </a:lnTo>
                  <a:lnTo>
                    <a:pt x="364470" y="163911"/>
                  </a:lnTo>
                  <a:lnTo>
                    <a:pt x="402979" y="137730"/>
                  </a:lnTo>
                  <a:lnTo>
                    <a:pt x="442526" y="113827"/>
                  </a:lnTo>
                  <a:lnTo>
                    <a:pt x="483015" y="92200"/>
                  </a:lnTo>
                  <a:lnTo>
                    <a:pt x="524353" y="72849"/>
                  </a:lnTo>
                  <a:lnTo>
                    <a:pt x="566446" y="55775"/>
                  </a:lnTo>
                  <a:lnTo>
                    <a:pt x="609198" y="40977"/>
                  </a:lnTo>
                  <a:lnTo>
                    <a:pt x="652517" y="28456"/>
                  </a:lnTo>
                  <a:lnTo>
                    <a:pt x="696307" y="18212"/>
                  </a:lnTo>
                  <a:lnTo>
                    <a:pt x="740475" y="10244"/>
                  </a:lnTo>
                  <a:lnTo>
                    <a:pt x="784925" y="4553"/>
                  </a:lnTo>
                  <a:lnTo>
                    <a:pt x="829564" y="1138"/>
                  </a:lnTo>
                  <a:lnTo>
                    <a:pt x="874297" y="0"/>
                  </a:lnTo>
                  <a:lnTo>
                    <a:pt x="919030" y="1138"/>
                  </a:lnTo>
                  <a:lnTo>
                    <a:pt x="963669" y="4553"/>
                  </a:lnTo>
                  <a:lnTo>
                    <a:pt x="1008119" y="10244"/>
                  </a:lnTo>
                  <a:lnTo>
                    <a:pt x="1052287" y="18212"/>
                  </a:lnTo>
                  <a:lnTo>
                    <a:pt x="1096077" y="28456"/>
                  </a:lnTo>
                  <a:lnTo>
                    <a:pt x="1139395" y="40977"/>
                  </a:lnTo>
                  <a:lnTo>
                    <a:pt x="1182148" y="55775"/>
                  </a:lnTo>
                  <a:lnTo>
                    <a:pt x="1224241" y="72849"/>
                  </a:lnTo>
                  <a:lnTo>
                    <a:pt x="1265579" y="92200"/>
                  </a:lnTo>
                  <a:lnTo>
                    <a:pt x="1306068" y="113827"/>
                  </a:lnTo>
                  <a:lnTo>
                    <a:pt x="1345614" y="137730"/>
                  </a:lnTo>
                  <a:lnTo>
                    <a:pt x="1384123" y="163911"/>
                  </a:lnTo>
                  <a:lnTo>
                    <a:pt x="1421500" y="192367"/>
                  </a:lnTo>
                  <a:lnTo>
                    <a:pt x="1457652" y="223101"/>
                  </a:lnTo>
                  <a:lnTo>
                    <a:pt x="1492482" y="256111"/>
                  </a:lnTo>
                  <a:lnTo>
                    <a:pt x="1525492" y="290942"/>
                  </a:lnTo>
                  <a:lnTo>
                    <a:pt x="1556226" y="327093"/>
                  </a:lnTo>
                  <a:lnTo>
                    <a:pt x="1584683" y="364470"/>
                  </a:lnTo>
                  <a:lnTo>
                    <a:pt x="1610863" y="402979"/>
                  </a:lnTo>
                  <a:lnTo>
                    <a:pt x="1634767" y="442525"/>
                  </a:lnTo>
                  <a:lnTo>
                    <a:pt x="1656394" y="483015"/>
                  </a:lnTo>
                  <a:lnTo>
                    <a:pt x="1675744" y="524353"/>
                  </a:lnTo>
                  <a:lnTo>
                    <a:pt x="1692819" y="566445"/>
                  </a:lnTo>
                  <a:lnTo>
                    <a:pt x="1707616" y="609198"/>
                  </a:lnTo>
                  <a:lnTo>
                    <a:pt x="1720137" y="652517"/>
                  </a:lnTo>
                  <a:lnTo>
                    <a:pt x="1730382" y="696307"/>
                  </a:lnTo>
                  <a:lnTo>
                    <a:pt x="1738349" y="740474"/>
                  </a:lnTo>
                  <a:lnTo>
                    <a:pt x="1744041" y="784924"/>
                  </a:lnTo>
                  <a:lnTo>
                    <a:pt x="1747456" y="829563"/>
                  </a:lnTo>
                  <a:lnTo>
                    <a:pt x="1748594" y="874297"/>
                  </a:lnTo>
                  <a:lnTo>
                    <a:pt x="1747456" y="919030"/>
                  </a:lnTo>
                  <a:lnTo>
                    <a:pt x="1744041" y="963669"/>
                  </a:lnTo>
                  <a:lnTo>
                    <a:pt x="1738349" y="1008119"/>
                  </a:lnTo>
                  <a:lnTo>
                    <a:pt x="1730382" y="1052286"/>
                  </a:lnTo>
                  <a:lnTo>
                    <a:pt x="1720137" y="1096077"/>
                  </a:lnTo>
                  <a:lnTo>
                    <a:pt x="1707616" y="1139395"/>
                  </a:lnTo>
                  <a:lnTo>
                    <a:pt x="1692819" y="1182148"/>
                  </a:lnTo>
                  <a:lnTo>
                    <a:pt x="1675744" y="1224241"/>
                  </a:lnTo>
                  <a:lnTo>
                    <a:pt x="1656394" y="1265579"/>
                  </a:lnTo>
                  <a:lnTo>
                    <a:pt x="1634767" y="1306068"/>
                  </a:lnTo>
                  <a:lnTo>
                    <a:pt x="1610863" y="1345614"/>
                  </a:lnTo>
                  <a:lnTo>
                    <a:pt x="1584683" y="1384123"/>
                  </a:lnTo>
                  <a:lnTo>
                    <a:pt x="1556226" y="1421500"/>
                  </a:lnTo>
                  <a:lnTo>
                    <a:pt x="1525492" y="1457652"/>
                  </a:lnTo>
                  <a:lnTo>
                    <a:pt x="1492482" y="1492483"/>
                  </a:lnTo>
                  <a:lnTo>
                    <a:pt x="1457652" y="1525493"/>
                  </a:lnTo>
                  <a:lnTo>
                    <a:pt x="1421500" y="1556226"/>
                  </a:lnTo>
                  <a:lnTo>
                    <a:pt x="1384123" y="1584683"/>
                  </a:lnTo>
                  <a:lnTo>
                    <a:pt x="1345614" y="1610863"/>
                  </a:lnTo>
                  <a:lnTo>
                    <a:pt x="1306068" y="1634767"/>
                  </a:lnTo>
                  <a:lnTo>
                    <a:pt x="1265579" y="1656394"/>
                  </a:lnTo>
                  <a:lnTo>
                    <a:pt x="1224241" y="1675744"/>
                  </a:lnTo>
                  <a:lnTo>
                    <a:pt x="1182148" y="1692819"/>
                  </a:lnTo>
                  <a:lnTo>
                    <a:pt x="1139395" y="1707616"/>
                  </a:lnTo>
                  <a:lnTo>
                    <a:pt x="1096077" y="1720137"/>
                  </a:lnTo>
                  <a:lnTo>
                    <a:pt x="1052287" y="1730382"/>
                  </a:lnTo>
                  <a:lnTo>
                    <a:pt x="1008119" y="1738349"/>
                  </a:lnTo>
                  <a:lnTo>
                    <a:pt x="963669" y="1744041"/>
                  </a:lnTo>
                  <a:lnTo>
                    <a:pt x="919030" y="1747456"/>
                  </a:lnTo>
                  <a:lnTo>
                    <a:pt x="874297" y="1748594"/>
                  </a:lnTo>
                  <a:close/>
                </a:path>
              </a:pathLst>
            </a:custGeom>
            <a:solidFill>
              <a:srgbClr val="2128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9050943" y="3590368"/>
              <a:ext cx="1748789" cy="1748789"/>
            </a:xfrm>
            <a:custGeom>
              <a:avLst/>
              <a:gdLst/>
              <a:ahLst/>
              <a:cxnLst/>
              <a:rect l="l" t="t" r="r" b="b"/>
              <a:pathLst>
                <a:path w="1748790" h="1748789">
                  <a:moveTo>
                    <a:pt x="1492482" y="256111"/>
                  </a:moveTo>
                  <a:lnTo>
                    <a:pt x="1525492" y="290942"/>
                  </a:lnTo>
                  <a:lnTo>
                    <a:pt x="1556226" y="327093"/>
                  </a:lnTo>
                  <a:lnTo>
                    <a:pt x="1584683" y="364470"/>
                  </a:lnTo>
                  <a:lnTo>
                    <a:pt x="1610863" y="402979"/>
                  </a:lnTo>
                  <a:lnTo>
                    <a:pt x="1634767" y="442525"/>
                  </a:lnTo>
                  <a:lnTo>
                    <a:pt x="1656394" y="483015"/>
                  </a:lnTo>
                  <a:lnTo>
                    <a:pt x="1675744" y="524353"/>
                  </a:lnTo>
                  <a:lnTo>
                    <a:pt x="1692819" y="566445"/>
                  </a:lnTo>
                  <a:lnTo>
                    <a:pt x="1707616" y="609198"/>
                  </a:lnTo>
                  <a:lnTo>
                    <a:pt x="1720137" y="652517"/>
                  </a:lnTo>
                  <a:lnTo>
                    <a:pt x="1730382" y="696307"/>
                  </a:lnTo>
                  <a:lnTo>
                    <a:pt x="1738349" y="740474"/>
                  </a:lnTo>
                  <a:lnTo>
                    <a:pt x="1744041" y="784924"/>
                  </a:lnTo>
                  <a:lnTo>
                    <a:pt x="1747456" y="829563"/>
                  </a:lnTo>
                  <a:lnTo>
                    <a:pt x="1748594" y="874297"/>
                  </a:lnTo>
                  <a:lnTo>
                    <a:pt x="1747456" y="919030"/>
                  </a:lnTo>
                  <a:lnTo>
                    <a:pt x="1744041" y="963669"/>
                  </a:lnTo>
                  <a:lnTo>
                    <a:pt x="1738349" y="1008119"/>
                  </a:lnTo>
                  <a:lnTo>
                    <a:pt x="1730382" y="1052286"/>
                  </a:lnTo>
                  <a:lnTo>
                    <a:pt x="1720137" y="1096077"/>
                  </a:lnTo>
                  <a:lnTo>
                    <a:pt x="1707616" y="1139395"/>
                  </a:lnTo>
                  <a:lnTo>
                    <a:pt x="1692819" y="1182148"/>
                  </a:lnTo>
                  <a:lnTo>
                    <a:pt x="1675744" y="1224241"/>
                  </a:lnTo>
                  <a:lnTo>
                    <a:pt x="1656394" y="1265579"/>
                  </a:lnTo>
                  <a:lnTo>
                    <a:pt x="1634767" y="1306068"/>
                  </a:lnTo>
                  <a:lnTo>
                    <a:pt x="1610863" y="1345614"/>
                  </a:lnTo>
                  <a:lnTo>
                    <a:pt x="1584683" y="1384123"/>
                  </a:lnTo>
                  <a:lnTo>
                    <a:pt x="1556226" y="1421500"/>
                  </a:lnTo>
                  <a:lnTo>
                    <a:pt x="1525492" y="1457652"/>
                  </a:lnTo>
                  <a:lnTo>
                    <a:pt x="1492482" y="1492483"/>
                  </a:lnTo>
                  <a:lnTo>
                    <a:pt x="1457652" y="1525493"/>
                  </a:lnTo>
                  <a:lnTo>
                    <a:pt x="1421500" y="1556226"/>
                  </a:lnTo>
                  <a:lnTo>
                    <a:pt x="1384123" y="1584683"/>
                  </a:lnTo>
                  <a:lnTo>
                    <a:pt x="1345614" y="1610863"/>
                  </a:lnTo>
                  <a:lnTo>
                    <a:pt x="1306068" y="1634767"/>
                  </a:lnTo>
                  <a:lnTo>
                    <a:pt x="1265579" y="1656394"/>
                  </a:lnTo>
                  <a:lnTo>
                    <a:pt x="1224241" y="1675744"/>
                  </a:lnTo>
                  <a:lnTo>
                    <a:pt x="1182148" y="1692819"/>
                  </a:lnTo>
                  <a:lnTo>
                    <a:pt x="1139395" y="1707616"/>
                  </a:lnTo>
                  <a:lnTo>
                    <a:pt x="1096077" y="1720137"/>
                  </a:lnTo>
                  <a:lnTo>
                    <a:pt x="1052287" y="1730382"/>
                  </a:lnTo>
                  <a:lnTo>
                    <a:pt x="1008119" y="1738349"/>
                  </a:lnTo>
                  <a:lnTo>
                    <a:pt x="963669" y="1744041"/>
                  </a:lnTo>
                  <a:lnTo>
                    <a:pt x="919030" y="1747456"/>
                  </a:lnTo>
                  <a:lnTo>
                    <a:pt x="874297" y="1748594"/>
                  </a:lnTo>
                  <a:lnTo>
                    <a:pt x="829564" y="1747456"/>
                  </a:lnTo>
                  <a:lnTo>
                    <a:pt x="784925" y="1744041"/>
                  </a:lnTo>
                  <a:lnTo>
                    <a:pt x="740475" y="1738349"/>
                  </a:lnTo>
                  <a:lnTo>
                    <a:pt x="696307" y="1730382"/>
                  </a:lnTo>
                  <a:lnTo>
                    <a:pt x="652517" y="1720137"/>
                  </a:lnTo>
                  <a:lnTo>
                    <a:pt x="609198" y="1707616"/>
                  </a:lnTo>
                  <a:lnTo>
                    <a:pt x="566446" y="1692819"/>
                  </a:lnTo>
                  <a:lnTo>
                    <a:pt x="524353" y="1675744"/>
                  </a:lnTo>
                  <a:lnTo>
                    <a:pt x="483015" y="1656394"/>
                  </a:lnTo>
                  <a:lnTo>
                    <a:pt x="442526" y="1634767"/>
                  </a:lnTo>
                  <a:lnTo>
                    <a:pt x="402979" y="1610863"/>
                  </a:lnTo>
                  <a:lnTo>
                    <a:pt x="364470" y="1584683"/>
                  </a:lnTo>
                  <a:lnTo>
                    <a:pt x="327093" y="1556226"/>
                  </a:lnTo>
                  <a:lnTo>
                    <a:pt x="290942" y="1525493"/>
                  </a:lnTo>
                  <a:lnTo>
                    <a:pt x="256111" y="1492483"/>
                  </a:lnTo>
                  <a:lnTo>
                    <a:pt x="223101" y="1457652"/>
                  </a:lnTo>
                  <a:lnTo>
                    <a:pt x="192368" y="1421500"/>
                  </a:lnTo>
                  <a:lnTo>
                    <a:pt x="163911" y="1384123"/>
                  </a:lnTo>
                  <a:lnTo>
                    <a:pt x="137731" y="1345614"/>
                  </a:lnTo>
                  <a:lnTo>
                    <a:pt x="113827" y="1306068"/>
                  </a:lnTo>
                  <a:lnTo>
                    <a:pt x="92200" y="1265579"/>
                  </a:lnTo>
                  <a:lnTo>
                    <a:pt x="72849" y="1224241"/>
                  </a:lnTo>
                  <a:lnTo>
                    <a:pt x="55775" y="1182148"/>
                  </a:lnTo>
                  <a:lnTo>
                    <a:pt x="40977" y="1139395"/>
                  </a:lnTo>
                  <a:lnTo>
                    <a:pt x="28456" y="1096077"/>
                  </a:lnTo>
                  <a:lnTo>
                    <a:pt x="18212" y="1052286"/>
                  </a:lnTo>
                  <a:lnTo>
                    <a:pt x="10244" y="1008119"/>
                  </a:lnTo>
                  <a:lnTo>
                    <a:pt x="4553" y="963669"/>
                  </a:lnTo>
                  <a:lnTo>
                    <a:pt x="1138" y="919030"/>
                  </a:lnTo>
                  <a:lnTo>
                    <a:pt x="0" y="874297"/>
                  </a:lnTo>
                  <a:lnTo>
                    <a:pt x="1138" y="829563"/>
                  </a:lnTo>
                  <a:lnTo>
                    <a:pt x="4553" y="784924"/>
                  </a:lnTo>
                  <a:lnTo>
                    <a:pt x="10244" y="740474"/>
                  </a:lnTo>
                  <a:lnTo>
                    <a:pt x="18212" y="696307"/>
                  </a:lnTo>
                  <a:lnTo>
                    <a:pt x="28456" y="652517"/>
                  </a:lnTo>
                  <a:lnTo>
                    <a:pt x="40977" y="609198"/>
                  </a:lnTo>
                  <a:lnTo>
                    <a:pt x="55775" y="566445"/>
                  </a:lnTo>
                  <a:lnTo>
                    <a:pt x="72849" y="524353"/>
                  </a:lnTo>
                  <a:lnTo>
                    <a:pt x="92200" y="483015"/>
                  </a:lnTo>
                  <a:lnTo>
                    <a:pt x="113827" y="442525"/>
                  </a:lnTo>
                  <a:lnTo>
                    <a:pt x="137731" y="402979"/>
                  </a:lnTo>
                  <a:lnTo>
                    <a:pt x="163911" y="364470"/>
                  </a:lnTo>
                  <a:lnTo>
                    <a:pt x="192368" y="327093"/>
                  </a:lnTo>
                  <a:lnTo>
                    <a:pt x="223101" y="290942"/>
                  </a:lnTo>
                  <a:lnTo>
                    <a:pt x="256111" y="256111"/>
                  </a:lnTo>
                  <a:lnTo>
                    <a:pt x="290942" y="223101"/>
                  </a:lnTo>
                  <a:lnTo>
                    <a:pt x="327093" y="192367"/>
                  </a:lnTo>
                  <a:lnTo>
                    <a:pt x="364470" y="163911"/>
                  </a:lnTo>
                  <a:lnTo>
                    <a:pt x="402979" y="137730"/>
                  </a:lnTo>
                  <a:lnTo>
                    <a:pt x="442526" y="113827"/>
                  </a:lnTo>
                  <a:lnTo>
                    <a:pt x="483015" y="92200"/>
                  </a:lnTo>
                  <a:lnTo>
                    <a:pt x="524353" y="72849"/>
                  </a:lnTo>
                  <a:lnTo>
                    <a:pt x="566446" y="55775"/>
                  </a:lnTo>
                  <a:lnTo>
                    <a:pt x="609198" y="40977"/>
                  </a:lnTo>
                  <a:lnTo>
                    <a:pt x="652517" y="28456"/>
                  </a:lnTo>
                  <a:lnTo>
                    <a:pt x="696307" y="18212"/>
                  </a:lnTo>
                  <a:lnTo>
                    <a:pt x="740475" y="10244"/>
                  </a:lnTo>
                  <a:lnTo>
                    <a:pt x="784925" y="4553"/>
                  </a:lnTo>
                  <a:lnTo>
                    <a:pt x="829564" y="1138"/>
                  </a:lnTo>
                  <a:lnTo>
                    <a:pt x="874297" y="0"/>
                  </a:lnTo>
                  <a:lnTo>
                    <a:pt x="919030" y="1138"/>
                  </a:lnTo>
                  <a:lnTo>
                    <a:pt x="963669" y="4553"/>
                  </a:lnTo>
                  <a:lnTo>
                    <a:pt x="1008119" y="10244"/>
                  </a:lnTo>
                  <a:lnTo>
                    <a:pt x="1052287" y="18212"/>
                  </a:lnTo>
                  <a:lnTo>
                    <a:pt x="1096077" y="28456"/>
                  </a:lnTo>
                  <a:lnTo>
                    <a:pt x="1139395" y="40977"/>
                  </a:lnTo>
                  <a:lnTo>
                    <a:pt x="1182148" y="55775"/>
                  </a:lnTo>
                  <a:lnTo>
                    <a:pt x="1224241" y="72849"/>
                  </a:lnTo>
                  <a:lnTo>
                    <a:pt x="1265579" y="92200"/>
                  </a:lnTo>
                  <a:lnTo>
                    <a:pt x="1306068" y="113827"/>
                  </a:lnTo>
                  <a:lnTo>
                    <a:pt x="1345614" y="137730"/>
                  </a:lnTo>
                  <a:lnTo>
                    <a:pt x="1384123" y="163911"/>
                  </a:lnTo>
                  <a:lnTo>
                    <a:pt x="1421500" y="192367"/>
                  </a:lnTo>
                  <a:lnTo>
                    <a:pt x="1457652" y="223101"/>
                  </a:lnTo>
                  <a:lnTo>
                    <a:pt x="1492482" y="256111"/>
                  </a:lnTo>
                  <a:close/>
                </a:path>
              </a:pathLst>
            </a:custGeom>
            <a:ln w="104708">
              <a:solidFill>
                <a:srgbClr val="16A08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9270838" y="3810262"/>
              <a:ext cx="1309370" cy="1309370"/>
            </a:xfrm>
            <a:custGeom>
              <a:avLst/>
              <a:gdLst/>
              <a:ahLst/>
              <a:cxnLst/>
              <a:rect l="l" t="t" r="r" b="b"/>
              <a:pathLst>
                <a:path w="1309370" h="1309370">
                  <a:moveTo>
                    <a:pt x="654413" y="1308829"/>
                  </a:moveTo>
                  <a:lnTo>
                    <a:pt x="608769" y="1307245"/>
                  </a:lnTo>
                  <a:lnTo>
                    <a:pt x="563303" y="1302492"/>
                  </a:lnTo>
                  <a:lnTo>
                    <a:pt x="518195" y="1294570"/>
                  </a:lnTo>
                  <a:lnTo>
                    <a:pt x="473624" y="1283480"/>
                  </a:lnTo>
                  <a:lnTo>
                    <a:pt x="429769" y="1269221"/>
                  </a:lnTo>
                  <a:lnTo>
                    <a:pt x="386809" y="1251794"/>
                  </a:lnTo>
                  <a:lnTo>
                    <a:pt x="344924" y="1231198"/>
                  </a:lnTo>
                  <a:lnTo>
                    <a:pt x="304291" y="1207434"/>
                  </a:lnTo>
                  <a:lnTo>
                    <a:pt x="265090" y="1180501"/>
                  </a:lnTo>
                  <a:lnTo>
                    <a:pt x="227500" y="1150399"/>
                  </a:lnTo>
                  <a:lnTo>
                    <a:pt x="191700" y="1117129"/>
                  </a:lnTo>
                  <a:lnTo>
                    <a:pt x="158429" y="1081328"/>
                  </a:lnTo>
                  <a:lnTo>
                    <a:pt x="128328" y="1043738"/>
                  </a:lnTo>
                  <a:lnTo>
                    <a:pt x="101395" y="1004537"/>
                  </a:lnTo>
                  <a:lnTo>
                    <a:pt x="77630" y="963904"/>
                  </a:lnTo>
                  <a:lnTo>
                    <a:pt x="57034" y="922018"/>
                  </a:lnTo>
                  <a:lnTo>
                    <a:pt x="39607" y="879058"/>
                  </a:lnTo>
                  <a:lnTo>
                    <a:pt x="25348" y="835203"/>
                  </a:lnTo>
                  <a:lnTo>
                    <a:pt x="14258" y="790633"/>
                  </a:lnTo>
                  <a:lnTo>
                    <a:pt x="6337" y="745525"/>
                  </a:lnTo>
                  <a:lnTo>
                    <a:pt x="1584" y="700059"/>
                  </a:lnTo>
                  <a:lnTo>
                    <a:pt x="0" y="654414"/>
                  </a:lnTo>
                  <a:lnTo>
                    <a:pt x="1584" y="608769"/>
                  </a:lnTo>
                  <a:lnTo>
                    <a:pt x="6337" y="563304"/>
                  </a:lnTo>
                  <a:lnTo>
                    <a:pt x="14258" y="518196"/>
                  </a:lnTo>
                  <a:lnTo>
                    <a:pt x="25348" y="473625"/>
                  </a:lnTo>
                  <a:lnTo>
                    <a:pt x="39607" y="429770"/>
                  </a:lnTo>
                  <a:lnTo>
                    <a:pt x="57034" y="386810"/>
                  </a:lnTo>
                  <a:lnTo>
                    <a:pt x="77630" y="344924"/>
                  </a:lnTo>
                  <a:lnTo>
                    <a:pt x="101395" y="304291"/>
                  </a:lnTo>
                  <a:lnTo>
                    <a:pt x="128328" y="265090"/>
                  </a:lnTo>
                  <a:lnTo>
                    <a:pt x="158429" y="227500"/>
                  </a:lnTo>
                  <a:lnTo>
                    <a:pt x="191700" y="191700"/>
                  </a:lnTo>
                  <a:lnTo>
                    <a:pt x="227500" y="158430"/>
                  </a:lnTo>
                  <a:lnTo>
                    <a:pt x="265090" y="128328"/>
                  </a:lnTo>
                  <a:lnTo>
                    <a:pt x="304291" y="101395"/>
                  </a:lnTo>
                  <a:lnTo>
                    <a:pt x="344924" y="77630"/>
                  </a:lnTo>
                  <a:lnTo>
                    <a:pt x="386809" y="57034"/>
                  </a:lnTo>
                  <a:lnTo>
                    <a:pt x="429769" y="39607"/>
                  </a:lnTo>
                  <a:lnTo>
                    <a:pt x="473624" y="25348"/>
                  </a:lnTo>
                  <a:lnTo>
                    <a:pt x="518195" y="14258"/>
                  </a:lnTo>
                  <a:lnTo>
                    <a:pt x="563303" y="6337"/>
                  </a:lnTo>
                  <a:lnTo>
                    <a:pt x="608769" y="1584"/>
                  </a:lnTo>
                  <a:lnTo>
                    <a:pt x="654413" y="0"/>
                  </a:lnTo>
                  <a:lnTo>
                    <a:pt x="700058" y="1584"/>
                  </a:lnTo>
                  <a:lnTo>
                    <a:pt x="745524" y="6337"/>
                  </a:lnTo>
                  <a:lnTo>
                    <a:pt x="790632" y="14258"/>
                  </a:lnTo>
                  <a:lnTo>
                    <a:pt x="835203" y="25348"/>
                  </a:lnTo>
                  <a:lnTo>
                    <a:pt x="879058" y="39607"/>
                  </a:lnTo>
                  <a:lnTo>
                    <a:pt x="922017" y="57034"/>
                  </a:lnTo>
                  <a:lnTo>
                    <a:pt x="963903" y="77630"/>
                  </a:lnTo>
                  <a:lnTo>
                    <a:pt x="1004536" y="101395"/>
                  </a:lnTo>
                  <a:lnTo>
                    <a:pt x="1043737" y="128328"/>
                  </a:lnTo>
                  <a:lnTo>
                    <a:pt x="1081327" y="158430"/>
                  </a:lnTo>
                  <a:lnTo>
                    <a:pt x="1117127" y="191700"/>
                  </a:lnTo>
                  <a:lnTo>
                    <a:pt x="1150398" y="227500"/>
                  </a:lnTo>
                  <a:lnTo>
                    <a:pt x="1180499" y="265090"/>
                  </a:lnTo>
                  <a:lnTo>
                    <a:pt x="1207432" y="304291"/>
                  </a:lnTo>
                  <a:lnTo>
                    <a:pt x="1231197" y="344924"/>
                  </a:lnTo>
                  <a:lnTo>
                    <a:pt x="1251793" y="386810"/>
                  </a:lnTo>
                  <a:lnTo>
                    <a:pt x="1269220" y="429770"/>
                  </a:lnTo>
                  <a:lnTo>
                    <a:pt x="1283479" y="473625"/>
                  </a:lnTo>
                  <a:lnTo>
                    <a:pt x="1294569" y="518196"/>
                  </a:lnTo>
                  <a:lnTo>
                    <a:pt x="1302490" y="563304"/>
                  </a:lnTo>
                  <a:lnTo>
                    <a:pt x="1307243" y="608769"/>
                  </a:lnTo>
                  <a:lnTo>
                    <a:pt x="1308827" y="654414"/>
                  </a:lnTo>
                  <a:lnTo>
                    <a:pt x="1307243" y="700059"/>
                  </a:lnTo>
                  <a:lnTo>
                    <a:pt x="1302490" y="745525"/>
                  </a:lnTo>
                  <a:lnTo>
                    <a:pt x="1294569" y="790633"/>
                  </a:lnTo>
                  <a:lnTo>
                    <a:pt x="1283479" y="835203"/>
                  </a:lnTo>
                  <a:lnTo>
                    <a:pt x="1269220" y="879058"/>
                  </a:lnTo>
                  <a:lnTo>
                    <a:pt x="1251793" y="922018"/>
                  </a:lnTo>
                  <a:lnTo>
                    <a:pt x="1231197" y="963904"/>
                  </a:lnTo>
                  <a:lnTo>
                    <a:pt x="1207432" y="1004537"/>
                  </a:lnTo>
                  <a:lnTo>
                    <a:pt x="1180499" y="1043738"/>
                  </a:lnTo>
                  <a:lnTo>
                    <a:pt x="1150398" y="1081328"/>
                  </a:lnTo>
                  <a:lnTo>
                    <a:pt x="1117127" y="1117129"/>
                  </a:lnTo>
                  <a:lnTo>
                    <a:pt x="1081327" y="1150399"/>
                  </a:lnTo>
                  <a:lnTo>
                    <a:pt x="1043737" y="1180501"/>
                  </a:lnTo>
                  <a:lnTo>
                    <a:pt x="1004536" y="1207434"/>
                  </a:lnTo>
                  <a:lnTo>
                    <a:pt x="963903" y="1231198"/>
                  </a:lnTo>
                  <a:lnTo>
                    <a:pt x="922017" y="1251794"/>
                  </a:lnTo>
                  <a:lnTo>
                    <a:pt x="879058" y="1269221"/>
                  </a:lnTo>
                  <a:lnTo>
                    <a:pt x="835203" y="1283480"/>
                  </a:lnTo>
                  <a:lnTo>
                    <a:pt x="790632" y="1294570"/>
                  </a:lnTo>
                  <a:lnTo>
                    <a:pt x="745524" y="1302492"/>
                  </a:lnTo>
                  <a:lnTo>
                    <a:pt x="700058" y="1307245"/>
                  </a:lnTo>
                  <a:lnTo>
                    <a:pt x="654413" y="1308829"/>
                  </a:lnTo>
                  <a:close/>
                </a:path>
              </a:pathLst>
            </a:custGeom>
            <a:solidFill>
              <a:srgbClr val="16A0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9526480" y="4034248"/>
              <a:ext cx="740410" cy="740410"/>
            </a:xfrm>
            <a:custGeom>
              <a:avLst/>
              <a:gdLst/>
              <a:ahLst/>
              <a:cxnLst/>
              <a:rect l="l" t="t" r="r" b="b"/>
              <a:pathLst>
                <a:path w="740409" h="740410">
                  <a:moveTo>
                    <a:pt x="343483" y="64012"/>
                  </a:moveTo>
                  <a:lnTo>
                    <a:pt x="334627" y="63514"/>
                  </a:lnTo>
                  <a:lnTo>
                    <a:pt x="326620" y="59702"/>
                  </a:lnTo>
                  <a:lnTo>
                    <a:pt x="320514" y="52826"/>
                  </a:lnTo>
                  <a:lnTo>
                    <a:pt x="317471" y="44180"/>
                  </a:lnTo>
                  <a:lnTo>
                    <a:pt x="318013" y="35333"/>
                  </a:lnTo>
                  <a:lnTo>
                    <a:pt x="365592" y="5400"/>
                  </a:lnTo>
                  <a:lnTo>
                    <a:pt x="404650" y="0"/>
                  </a:lnTo>
                  <a:lnTo>
                    <a:pt x="444361" y="5580"/>
                  </a:lnTo>
                  <a:lnTo>
                    <a:pt x="480842" y="21473"/>
                  </a:lnTo>
                  <a:lnTo>
                    <a:pt x="512930" y="46317"/>
                  </a:lnTo>
                  <a:lnTo>
                    <a:pt x="404650" y="46317"/>
                  </a:lnTo>
                  <a:lnTo>
                    <a:pt x="391063" y="47239"/>
                  </a:lnTo>
                  <a:lnTo>
                    <a:pt x="377762" y="49995"/>
                  </a:lnTo>
                  <a:lnTo>
                    <a:pt x="364776" y="54569"/>
                  </a:lnTo>
                  <a:lnTo>
                    <a:pt x="352133" y="60945"/>
                  </a:lnTo>
                  <a:lnTo>
                    <a:pt x="343483" y="64012"/>
                  </a:lnTo>
                  <a:close/>
                </a:path>
                <a:path w="740409" h="740410">
                  <a:moveTo>
                    <a:pt x="548943" y="287014"/>
                  </a:moveTo>
                  <a:lnTo>
                    <a:pt x="547231" y="287014"/>
                  </a:lnTo>
                  <a:lnTo>
                    <a:pt x="545415" y="286775"/>
                  </a:lnTo>
                  <a:lnTo>
                    <a:pt x="543633" y="286329"/>
                  </a:lnTo>
                  <a:lnTo>
                    <a:pt x="535291" y="282508"/>
                  </a:lnTo>
                  <a:lnTo>
                    <a:pt x="529284" y="276009"/>
                  </a:lnTo>
                  <a:lnTo>
                    <a:pt x="526161" y="267724"/>
                  </a:lnTo>
                  <a:lnTo>
                    <a:pt x="526471" y="258546"/>
                  </a:lnTo>
                  <a:lnTo>
                    <a:pt x="528774" y="246974"/>
                  </a:lnTo>
                  <a:lnTo>
                    <a:pt x="530435" y="235161"/>
                  </a:lnTo>
                  <a:lnTo>
                    <a:pt x="531442" y="223161"/>
                  </a:lnTo>
                  <a:lnTo>
                    <a:pt x="531780" y="211030"/>
                  </a:lnTo>
                  <a:lnTo>
                    <a:pt x="525287" y="158999"/>
                  </a:lnTo>
                  <a:lnTo>
                    <a:pt x="507217" y="113788"/>
                  </a:lnTo>
                  <a:lnTo>
                    <a:pt x="479679" y="78120"/>
                  </a:lnTo>
                  <a:lnTo>
                    <a:pt x="444787" y="54722"/>
                  </a:lnTo>
                  <a:lnTo>
                    <a:pt x="404650" y="46317"/>
                  </a:lnTo>
                  <a:lnTo>
                    <a:pt x="512930" y="46317"/>
                  </a:lnTo>
                  <a:lnTo>
                    <a:pt x="539915" y="79100"/>
                  </a:lnTo>
                  <a:lnTo>
                    <a:pt x="560409" y="118285"/>
                  </a:lnTo>
                  <a:lnTo>
                    <a:pt x="573474" y="162687"/>
                  </a:lnTo>
                  <a:lnTo>
                    <a:pt x="578063" y="211030"/>
                  </a:lnTo>
                  <a:lnTo>
                    <a:pt x="577640" y="225861"/>
                  </a:lnTo>
                  <a:lnTo>
                    <a:pt x="571382" y="269166"/>
                  </a:lnTo>
                  <a:lnTo>
                    <a:pt x="556525" y="285719"/>
                  </a:lnTo>
                  <a:lnTo>
                    <a:pt x="548943" y="287014"/>
                  </a:lnTo>
                  <a:close/>
                </a:path>
                <a:path w="740409" h="740410">
                  <a:moveTo>
                    <a:pt x="335312" y="508733"/>
                  </a:moveTo>
                  <a:lnTo>
                    <a:pt x="295601" y="503147"/>
                  </a:lnTo>
                  <a:lnTo>
                    <a:pt x="259120" y="487242"/>
                  </a:lnTo>
                  <a:lnTo>
                    <a:pt x="226919" y="462299"/>
                  </a:lnTo>
                  <a:lnTo>
                    <a:pt x="200048" y="429596"/>
                  </a:lnTo>
                  <a:lnTo>
                    <a:pt x="179554" y="390415"/>
                  </a:lnTo>
                  <a:lnTo>
                    <a:pt x="166489" y="346036"/>
                  </a:lnTo>
                  <a:lnTo>
                    <a:pt x="161900" y="297738"/>
                  </a:lnTo>
                  <a:lnTo>
                    <a:pt x="165065" y="256904"/>
                  </a:lnTo>
                  <a:lnTo>
                    <a:pt x="174499" y="218143"/>
                  </a:lnTo>
                  <a:lnTo>
                    <a:pt x="189880" y="182342"/>
                  </a:lnTo>
                  <a:lnTo>
                    <a:pt x="210889" y="150393"/>
                  </a:lnTo>
                  <a:lnTo>
                    <a:pt x="237537" y="123099"/>
                  </a:lnTo>
                  <a:lnTo>
                    <a:pt x="300532" y="90877"/>
                  </a:lnTo>
                  <a:lnTo>
                    <a:pt x="335312" y="86707"/>
                  </a:lnTo>
                  <a:lnTo>
                    <a:pt x="375024" y="92288"/>
                  </a:lnTo>
                  <a:lnTo>
                    <a:pt x="411505" y="108181"/>
                  </a:lnTo>
                  <a:lnTo>
                    <a:pt x="443592" y="133024"/>
                  </a:lnTo>
                  <a:lnTo>
                    <a:pt x="335312" y="133024"/>
                  </a:lnTo>
                  <a:lnTo>
                    <a:pt x="295113" y="141429"/>
                  </a:lnTo>
                  <a:lnTo>
                    <a:pt x="260188" y="164828"/>
                  </a:lnTo>
                  <a:lnTo>
                    <a:pt x="232640" y="200495"/>
                  </a:lnTo>
                  <a:lnTo>
                    <a:pt x="214570" y="245707"/>
                  </a:lnTo>
                  <a:lnTo>
                    <a:pt x="208080" y="297738"/>
                  </a:lnTo>
                  <a:lnTo>
                    <a:pt x="214580" y="349715"/>
                  </a:lnTo>
                  <a:lnTo>
                    <a:pt x="232689" y="394946"/>
                  </a:lnTo>
                  <a:lnTo>
                    <a:pt x="260232" y="430607"/>
                  </a:lnTo>
                  <a:lnTo>
                    <a:pt x="295152" y="454032"/>
                  </a:lnTo>
                  <a:lnTo>
                    <a:pt x="335312" y="462450"/>
                  </a:lnTo>
                  <a:lnTo>
                    <a:pt x="443510" y="462450"/>
                  </a:lnTo>
                  <a:lnTo>
                    <a:pt x="411505" y="487242"/>
                  </a:lnTo>
                  <a:lnTo>
                    <a:pt x="375024" y="503147"/>
                  </a:lnTo>
                  <a:lnTo>
                    <a:pt x="335312" y="508733"/>
                  </a:lnTo>
                  <a:close/>
                </a:path>
                <a:path w="740409" h="740410">
                  <a:moveTo>
                    <a:pt x="443510" y="462450"/>
                  </a:moveTo>
                  <a:lnTo>
                    <a:pt x="335312" y="462450"/>
                  </a:lnTo>
                  <a:lnTo>
                    <a:pt x="375462" y="454032"/>
                  </a:lnTo>
                  <a:lnTo>
                    <a:pt x="410357" y="430607"/>
                  </a:lnTo>
                  <a:lnTo>
                    <a:pt x="437889" y="394920"/>
                  </a:lnTo>
                  <a:lnTo>
                    <a:pt x="455953" y="349715"/>
                  </a:lnTo>
                  <a:lnTo>
                    <a:pt x="462442" y="297738"/>
                  </a:lnTo>
                  <a:lnTo>
                    <a:pt x="455953" y="245707"/>
                  </a:lnTo>
                  <a:lnTo>
                    <a:pt x="437889" y="200495"/>
                  </a:lnTo>
                  <a:lnTo>
                    <a:pt x="410357" y="164828"/>
                  </a:lnTo>
                  <a:lnTo>
                    <a:pt x="375462" y="141429"/>
                  </a:lnTo>
                  <a:lnTo>
                    <a:pt x="335312" y="133024"/>
                  </a:lnTo>
                  <a:lnTo>
                    <a:pt x="443592" y="133024"/>
                  </a:lnTo>
                  <a:lnTo>
                    <a:pt x="470578" y="165807"/>
                  </a:lnTo>
                  <a:lnTo>
                    <a:pt x="491071" y="204993"/>
                  </a:lnTo>
                  <a:lnTo>
                    <a:pt x="504137" y="249394"/>
                  </a:lnTo>
                  <a:lnTo>
                    <a:pt x="508725" y="297738"/>
                  </a:lnTo>
                  <a:lnTo>
                    <a:pt x="504137" y="346036"/>
                  </a:lnTo>
                  <a:lnTo>
                    <a:pt x="491071" y="390415"/>
                  </a:lnTo>
                  <a:lnTo>
                    <a:pt x="470578" y="429596"/>
                  </a:lnTo>
                  <a:lnTo>
                    <a:pt x="443706" y="462299"/>
                  </a:lnTo>
                  <a:lnTo>
                    <a:pt x="443510" y="462450"/>
                  </a:lnTo>
                  <a:close/>
                </a:path>
                <a:path w="740409" h="740410">
                  <a:moveTo>
                    <a:pt x="722116" y="624355"/>
                  </a:moveTo>
                  <a:lnTo>
                    <a:pt x="710057" y="624355"/>
                  </a:lnTo>
                  <a:lnTo>
                    <a:pt x="706871" y="623669"/>
                  </a:lnTo>
                  <a:lnTo>
                    <a:pt x="703822" y="622333"/>
                  </a:lnTo>
                  <a:lnTo>
                    <a:pt x="696359" y="617006"/>
                  </a:lnTo>
                  <a:lnTo>
                    <a:pt x="691652" y="609491"/>
                  </a:lnTo>
                  <a:lnTo>
                    <a:pt x="690092" y="600775"/>
                  </a:lnTo>
                  <a:lnTo>
                    <a:pt x="692072" y="591844"/>
                  </a:lnTo>
                  <a:lnTo>
                    <a:pt x="693236" y="589480"/>
                  </a:lnTo>
                  <a:lnTo>
                    <a:pt x="693682" y="586876"/>
                  </a:lnTo>
                  <a:lnTo>
                    <a:pt x="686836" y="538845"/>
                  </a:lnTo>
                  <a:lnTo>
                    <a:pt x="667593" y="499097"/>
                  </a:lnTo>
                  <a:lnTo>
                    <a:pt x="637896" y="467563"/>
                  </a:lnTo>
                  <a:lnTo>
                    <a:pt x="599685" y="446782"/>
                  </a:lnTo>
                  <a:lnTo>
                    <a:pt x="554904" y="439292"/>
                  </a:lnTo>
                  <a:lnTo>
                    <a:pt x="545915" y="437490"/>
                  </a:lnTo>
                  <a:lnTo>
                    <a:pt x="538563" y="432560"/>
                  </a:lnTo>
                  <a:lnTo>
                    <a:pt x="533601" y="425215"/>
                  </a:lnTo>
                  <a:lnTo>
                    <a:pt x="531780" y="416168"/>
                  </a:lnTo>
                  <a:lnTo>
                    <a:pt x="533601" y="407180"/>
                  </a:lnTo>
                  <a:lnTo>
                    <a:pt x="538563" y="399865"/>
                  </a:lnTo>
                  <a:lnTo>
                    <a:pt x="545915" y="394946"/>
                  </a:lnTo>
                  <a:lnTo>
                    <a:pt x="554904" y="393146"/>
                  </a:lnTo>
                  <a:lnTo>
                    <a:pt x="604916" y="400042"/>
                  </a:lnTo>
                  <a:lnTo>
                    <a:pt x="649351" y="419459"/>
                  </a:lnTo>
                  <a:lnTo>
                    <a:pt x="686642" y="449488"/>
                  </a:lnTo>
                  <a:lnTo>
                    <a:pt x="715219" y="488222"/>
                  </a:lnTo>
                  <a:lnTo>
                    <a:pt x="733516" y="533751"/>
                  </a:lnTo>
                  <a:lnTo>
                    <a:pt x="739963" y="584170"/>
                  </a:lnTo>
                  <a:lnTo>
                    <a:pt x="739605" y="591023"/>
                  </a:lnTo>
                  <a:lnTo>
                    <a:pt x="738538" y="597710"/>
                  </a:lnTo>
                  <a:lnTo>
                    <a:pt x="736770" y="604230"/>
                  </a:lnTo>
                  <a:lnTo>
                    <a:pt x="734312" y="610583"/>
                  </a:lnTo>
                  <a:lnTo>
                    <a:pt x="730474" y="619147"/>
                  </a:lnTo>
                  <a:lnTo>
                    <a:pt x="722116" y="624355"/>
                  </a:lnTo>
                  <a:close/>
                </a:path>
                <a:path w="740409" h="740410">
                  <a:moveTo>
                    <a:pt x="605845" y="739976"/>
                  </a:moveTo>
                  <a:lnTo>
                    <a:pt x="64643" y="739976"/>
                  </a:lnTo>
                  <a:lnTo>
                    <a:pt x="39512" y="734884"/>
                  </a:lnTo>
                  <a:lnTo>
                    <a:pt x="18961" y="721005"/>
                  </a:lnTo>
                  <a:lnTo>
                    <a:pt x="5090" y="700433"/>
                  </a:lnTo>
                  <a:lnTo>
                    <a:pt x="0" y="675262"/>
                  </a:lnTo>
                  <a:lnTo>
                    <a:pt x="6779" y="624874"/>
                  </a:lnTo>
                  <a:lnTo>
                    <a:pt x="25907" y="579578"/>
                  </a:lnTo>
                  <a:lnTo>
                    <a:pt x="55565" y="541189"/>
                  </a:lnTo>
                  <a:lnTo>
                    <a:pt x="93936" y="511521"/>
                  </a:lnTo>
                  <a:lnTo>
                    <a:pt x="139202" y="492389"/>
                  </a:lnTo>
                  <a:lnTo>
                    <a:pt x="189546" y="485609"/>
                  </a:lnTo>
                  <a:lnTo>
                    <a:pt x="198550" y="487416"/>
                  </a:lnTo>
                  <a:lnTo>
                    <a:pt x="205900" y="525053"/>
                  </a:lnTo>
                  <a:lnTo>
                    <a:pt x="144299" y="539113"/>
                  </a:lnTo>
                  <a:lnTo>
                    <a:pt x="104975" y="559500"/>
                  </a:lnTo>
                  <a:lnTo>
                    <a:pt x="73949" y="590573"/>
                  </a:lnTo>
                  <a:lnTo>
                    <a:pt x="53593" y="629953"/>
                  </a:lnTo>
                  <a:lnTo>
                    <a:pt x="46281" y="675262"/>
                  </a:lnTo>
                  <a:lnTo>
                    <a:pt x="47729" y="682434"/>
                  </a:lnTo>
                  <a:lnTo>
                    <a:pt x="51672" y="688293"/>
                  </a:lnTo>
                  <a:lnTo>
                    <a:pt x="57510" y="692244"/>
                  </a:lnTo>
                  <a:lnTo>
                    <a:pt x="64643" y="693693"/>
                  </a:lnTo>
                  <a:lnTo>
                    <a:pt x="666796" y="693693"/>
                  </a:lnTo>
                  <a:lnTo>
                    <a:pt x="665433" y="700433"/>
                  </a:lnTo>
                  <a:lnTo>
                    <a:pt x="651558" y="721005"/>
                  </a:lnTo>
                  <a:lnTo>
                    <a:pt x="630996" y="734884"/>
                  </a:lnTo>
                  <a:lnTo>
                    <a:pt x="605845" y="739976"/>
                  </a:lnTo>
                  <a:close/>
                </a:path>
                <a:path w="740409" h="740410">
                  <a:moveTo>
                    <a:pt x="666796" y="693693"/>
                  </a:moveTo>
                  <a:lnTo>
                    <a:pt x="605845" y="693693"/>
                  </a:lnTo>
                  <a:lnTo>
                    <a:pt x="613014" y="692229"/>
                  </a:lnTo>
                  <a:lnTo>
                    <a:pt x="618897" y="688254"/>
                  </a:lnTo>
                  <a:lnTo>
                    <a:pt x="622880" y="682391"/>
                  </a:lnTo>
                  <a:lnTo>
                    <a:pt x="624345" y="675262"/>
                  </a:lnTo>
                  <a:lnTo>
                    <a:pt x="617021" y="629953"/>
                  </a:lnTo>
                  <a:lnTo>
                    <a:pt x="596638" y="590573"/>
                  </a:lnTo>
                  <a:lnTo>
                    <a:pt x="565576" y="559500"/>
                  </a:lnTo>
                  <a:lnTo>
                    <a:pt x="526217" y="539113"/>
                  </a:lnTo>
                  <a:lnTo>
                    <a:pt x="480942" y="531789"/>
                  </a:lnTo>
                  <a:lnTo>
                    <a:pt x="471909" y="529984"/>
                  </a:lnTo>
                  <a:lnTo>
                    <a:pt x="464562" y="525053"/>
                  </a:lnTo>
                  <a:lnTo>
                    <a:pt x="459624" y="517727"/>
                  </a:lnTo>
                  <a:lnTo>
                    <a:pt x="457818" y="508733"/>
                  </a:lnTo>
                  <a:lnTo>
                    <a:pt x="459624" y="499700"/>
                  </a:lnTo>
                  <a:lnTo>
                    <a:pt x="464562" y="492354"/>
                  </a:lnTo>
                  <a:lnTo>
                    <a:pt x="471909" y="487416"/>
                  </a:lnTo>
                  <a:lnTo>
                    <a:pt x="480942" y="485609"/>
                  </a:lnTo>
                  <a:lnTo>
                    <a:pt x="531300" y="492389"/>
                  </a:lnTo>
                  <a:lnTo>
                    <a:pt x="576576" y="511521"/>
                  </a:lnTo>
                  <a:lnTo>
                    <a:pt x="614953" y="541189"/>
                  </a:lnTo>
                  <a:lnTo>
                    <a:pt x="644615" y="579578"/>
                  </a:lnTo>
                  <a:lnTo>
                    <a:pt x="663744" y="624874"/>
                  </a:lnTo>
                  <a:lnTo>
                    <a:pt x="670524" y="675262"/>
                  </a:lnTo>
                  <a:lnTo>
                    <a:pt x="666796" y="69369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11174103" y="8627274"/>
            <a:ext cx="4958080" cy="10406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b="1" spc="-5" dirty="0">
                <a:solidFill>
                  <a:srgbClr val="F39B12"/>
                </a:solidFill>
                <a:latin typeface="Roboto"/>
                <a:cs typeface="Roboto"/>
              </a:rPr>
              <a:t>04</a:t>
            </a:r>
            <a:r>
              <a:rPr sz="3300" b="1" spc="5" dirty="0">
                <a:solidFill>
                  <a:srgbClr val="F39B12"/>
                </a:solidFill>
                <a:latin typeface="Roboto"/>
                <a:cs typeface="Roboto"/>
              </a:rPr>
              <a:t>. </a:t>
            </a:r>
            <a:r>
              <a:rPr lang="en-US" sz="3300" b="1" spc="5" dirty="0">
                <a:solidFill>
                  <a:srgbClr val="F39B12"/>
                </a:solidFill>
                <a:latin typeface="Roboto"/>
                <a:cs typeface="Roboto"/>
              </a:rPr>
              <a:t>Proposed </a:t>
            </a:r>
            <a:endParaRPr lang="en-US" sz="3300" b="1" spc="5" dirty="0" smtClean="0">
              <a:solidFill>
                <a:srgbClr val="F39B12"/>
              </a:solidFill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3300" b="1" spc="5" dirty="0" smtClean="0">
                <a:solidFill>
                  <a:srgbClr val="F39B12"/>
                </a:solidFill>
                <a:latin typeface="Roboto"/>
                <a:cs typeface="Roboto"/>
              </a:rPr>
              <a:t>Solution</a:t>
            </a:r>
            <a:endParaRPr sz="3300" dirty="0">
              <a:latin typeface="Roboto"/>
              <a:cs typeface="Roboto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19212569" y="10558355"/>
            <a:ext cx="594360" cy="750570"/>
            <a:chOff x="19212569" y="10558355"/>
            <a:chExt cx="594360" cy="750570"/>
          </a:xfrm>
        </p:grpSpPr>
        <p:pic>
          <p:nvPicPr>
            <p:cNvPr id="34" name="object 3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212569" y="10558355"/>
              <a:ext cx="594353" cy="750201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19243984" y="10568827"/>
              <a:ext cx="532130" cy="690245"/>
            </a:xfrm>
            <a:custGeom>
              <a:avLst/>
              <a:gdLst/>
              <a:ahLst/>
              <a:cxnLst/>
              <a:rect l="l" t="t" r="r" b="b"/>
              <a:pathLst>
                <a:path w="532130" h="690245">
                  <a:moveTo>
                    <a:pt x="265764" y="689868"/>
                  </a:moveTo>
                  <a:lnTo>
                    <a:pt x="222656" y="685353"/>
                  </a:lnTo>
                  <a:lnTo>
                    <a:pt x="181762" y="672283"/>
                  </a:lnTo>
                  <a:lnTo>
                    <a:pt x="143630" y="651367"/>
                  </a:lnTo>
                  <a:lnTo>
                    <a:pt x="108807" y="623315"/>
                  </a:lnTo>
                  <a:lnTo>
                    <a:pt x="77840" y="588839"/>
                  </a:lnTo>
                  <a:lnTo>
                    <a:pt x="51277" y="548647"/>
                  </a:lnTo>
                  <a:lnTo>
                    <a:pt x="29664" y="503451"/>
                  </a:lnTo>
                  <a:lnTo>
                    <a:pt x="13548" y="453959"/>
                  </a:lnTo>
                  <a:lnTo>
                    <a:pt x="3478" y="400884"/>
                  </a:lnTo>
                  <a:lnTo>
                    <a:pt x="0" y="344933"/>
                  </a:lnTo>
                  <a:lnTo>
                    <a:pt x="3478" y="288983"/>
                  </a:lnTo>
                  <a:lnTo>
                    <a:pt x="13548" y="235908"/>
                  </a:lnTo>
                  <a:lnTo>
                    <a:pt x="29664" y="186416"/>
                  </a:lnTo>
                  <a:lnTo>
                    <a:pt x="51277" y="141220"/>
                  </a:lnTo>
                  <a:lnTo>
                    <a:pt x="77840" y="101028"/>
                  </a:lnTo>
                  <a:lnTo>
                    <a:pt x="108807" y="66552"/>
                  </a:lnTo>
                  <a:lnTo>
                    <a:pt x="143630" y="38500"/>
                  </a:lnTo>
                  <a:lnTo>
                    <a:pt x="181762" y="17584"/>
                  </a:lnTo>
                  <a:lnTo>
                    <a:pt x="222656" y="4514"/>
                  </a:lnTo>
                  <a:lnTo>
                    <a:pt x="265764" y="0"/>
                  </a:lnTo>
                  <a:lnTo>
                    <a:pt x="307589" y="4296"/>
                  </a:lnTo>
                  <a:lnTo>
                    <a:pt x="348008" y="16932"/>
                  </a:lnTo>
                  <a:lnTo>
                    <a:pt x="386306" y="37521"/>
                  </a:lnTo>
                  <a:lnTo>
                    <a:pt x="421771" y="65681"/>
                  </a:lnTo>
                  <a:lnTo>
                    <a:pt x="453688" y="101029"/>
                  </a:lnTo>
                  <a:lnTo>
                    <a:pt x="480921" y="142452"/>
                  </a:lnTo>
                  <a:lnTo>
                    <a:pt x="502618" y="188481"/>
                  </a:lnTo>
                  <a:lnTo>
                    <a:pt x="518481" y="238189"/>
                  </a:lnTo>
                  <a:lnTo>
                    <a:pt x="528216" y="290648"/>
                  </a:lnTo>
                  <a:lnTo>
                    <a:pt x="531527" y="344933"/>
                  </a:lnTo>
                  <a:lnTo>
                    <a:pt x="528048" y="400884"/>
                  </a:lnTo>
                  <a:lnTo>
                    <a:pt x="517978" y="453959"/>
                  </a:lnTo>
                  <a:lnTo>
                    <a:pt x="501863" y="503451"/>
                  </a:lnTo>
                  <a:lnTo>
                    <a:pt x="480250" y="548647"/>
                  </a:lnTo>
                  <a:lnTo>
                    <a:pt x="453686" y="588839"/>
                  </a:lnTo>
                  <a:lnTo>
                    <a:pt x="422720" y="623315"/>
                  </a:lnTo>
                  <a:lnTo>
                    <a:pt x="387897" y="651367"/>
                  </a:lnTo>
                  <a:lnTo>
                    <a:pt x="349765" y="672283"/>
                  </a:lnTo>
                  <a:lnTo>
                    <a:pt x="308872" y="685353"/>
                  </a:lnTo>
                  <a:lnTo>
                    <a:pt x="265764" y="689868"/>
                  </a:lnTo>
                  <a:close/>
                </a:path>
              </a:pathLst>
            </a:custGeom>
            <a:solidFill>
              <a:srgbClr val="14405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19378494" y="10695615"/>
            <a:ext cx="262890" cy="447675"/>
          </a:xfrm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65"/>
              </a:spcBef>
            </a:pPr>
            <a:fld id="{81D60167-4931-47E6-BA6A-407CBD079E47}" type="slidenum">
              <a:rPr sz="2600" spc="45" dirty="0">
                <a:solidFill>
                  <a:srgbClr val="FFFFFF"/>
                </a:solidFill>
                <a:latin typeface="Tahoma"/>
                <a:cs typeface="Tahoma"/>
              </a:rPr>
              <a:t>3</a:t>
            </a:fld>
            <a:endParaRPr sz="26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2713" y="1715621"/>
            <a:ext cx="10052050" cy="90867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80981" y="225447"/>
            <a:ext cx="7796530" cy="2288540"/>
          </a:xfrm>
          <a:prstGeom prst="rect">
            <a:avLst/>
          </a:prstGeom>
        </p:spPr>
        <p:txBody>
          <a:bodyPr vert="horz" wrap="square" lIns="0" tIns="2419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5"/>
              </a:spcBef>
            </a:pPr>
            <a:r>
              <a:rPr sz="7400" spc="-1450" dirty="0"/>
              <a:t>M</a:t>
            </a:r>
            <a:r>
              <a:rPr sz="7400" spc="-1220" dirty="0"/>
              <a:t>A</a:t>
            </a:r>
            <a:r>
              <a:rPr sz="7400" spc="-1710" dirty="0"/>
              <a:t>QUE</a:t>
            </a:r>
            <a:r>
              <a:rPr sz="7400" spc="-1535" dirty="0"/>
              <a:t>T</a:t>
            </a:r>
            <a:r>
              <a:rPr sz="7400" spc="-1435" dirty="0"/>
              <a:t>TE</a:t>
            </a:r>
            <a:r>
              <a:rPr sz="7400" spc="-1045" dirty="0"/>
              <a:t> </a:t>
            </a:r>
            <a:r>
              <a:rPr sz="7400" spc="-1495" dirty="0"/>
              <a:t>D</a:t>
            </a:r>
            <a:r>
              <a:rPr sz="7400" spc="-1295" dirty="0"/>
              <a:t>E</a:t>
            </a:r>
            <a:r>
              <a:rPr sz="7400" spc="-235" dirty="0"/>
              <a:t>s</a:t>
            </a:r>
            <a:r>
              <a:rPr sz="7400" spc="-1045" dirty="0"/>
              <a:t> </a:t>
            </a:r>
            <a:r>
              <a:rPr sz="7400" spc="-1275" dirty="0"/>
              <a:t>INTER</a:t>
            </a:r>
            <a:r>
              <a:rPr sz="7400" spc="-1575" dirty="0"/>
              <a:t>F</a:t>
            </a:r>
            <a:r>
              <a:rPr sz="7400" spc="-1400" dirty="0"/>
              <a:t>A</a:t>
            </a:r>
            <a:r>
              <a:rPr sz="7400" spc="-1510" dirty="0"/>
              <a:t>C</a:t>
            </a:r>
            <a:r>
              <a:rPr sz="7400" spc="-1340" dirty="0"/>
              <a:t>E</a:t>
            </a:r>
            <a:r>
              <a:rPr sz="7400" spc="-235" dirty="0"/>
              <a:t>s</a:t>
            </a:r>
            <a:endParaRPr sz="7400"/>
          </a:p>
          <a:p>
            <a:pPr marL="777240">
              <a:lnSpc>
                <a:spcPct val="100000"/>
              </a:lnSpc>
              <a:spcBef>
                <a:spcPts val="1190"/>
              </a:spcBef>
            </a:pPr>
            <a:r>
              <a:rPr sz="4950" spc="75" dirty="0">
                <a:solidFill>
                  <a:srgbClr val="2980B9"/>
                </a:solidFill>
                <a:latin typeface="Tahoma"/>
                <a:cs typeface="Tahoma"/>
              </a:rPr>
              <a:t>Les</a:t>
            </a:r>
            <a:r>
              <a:rPr sz="4950" spc="-190" dirty="0">
                <a:solidFill>
                  <a:srgbClr val="2980B9"/>
                </a:solidFill>
                <a:latin typeface="Tahoma"/>
                <a:cs typeface="Tahoma"/>
              </a:rPr>
              <a:t> </a:t>
            </a:r>
            <a:r>
              <a:rPr sz="4950" spc="-85" dirty="0">
                <a:solidFill>
                  <a:srgbClr val="2980B9"/>
                </a:solidFill>
                <a:latin typeface="Tahoma"/>
                <a:cs typeface="Tahoma"/>
              </a:rPr>
              <a:t>interfaces</a:t>
            </a:r>
            <a:r>
              <a:rPr sz="4950" spc="-195" dirty="0">
                <a:solidFill>
                  <a:srgbClr val="2980B9"/>
                </a:solidFill>
                <a:latin typeface="Tahoma"/>
                <a:cs typeface="Tahoma"/>
              </a:rPr>
              <a:t> </a:t>
            </a:r>
            <a:r>
              <a:rPr sz="4950" spc="150" dirty="0">
                <a:solidFill>
                  <a:srgbClr val="2980B9"/>
                </a:solidFill>
                <a:latin typeface="Tahoma"/>
                <a:cs typeface="Tahoma"/>
              </a:rPr>
              <a:t>DESKTOP</a:t>
            </a:r>
            <a:endParaRPr sz="4950">
              <a:latin typeface="Tahoma"/>
              <a:cs typeface="Tahoma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716738" y="0"/>
            <a:ext cx="1821933" cy="383234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93681" y="2974712"/>
            <a:ext cx="16083280" cy="7413387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18941832" y="10558355"/>
            <a:ext cx="865505" cy="750570"/>
            <a:chOff x="18941832" y="10558355"/>
            <a:chExt cx="865505" cy="750570"/>
          </a:xfrm>
        </p:grpSpPr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941832" y="10558355"/>
              <a:ext cx="865091" cy="750201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8973247" y="10568827"/>
              <a:ext cx="802640" cy="690245"/>
            </a:xfrm>
            <a:custGeom>
              <a:avLst/>
              <a:gdLst/>
              <a:ahLst/>
              <a:cxnLst/>
              <a:rect l="l" t="t" r="r" b="b"/>
              <a:pathLst>
                <a:path w="802640" h="690245">
                  <a:moveTo>
                    <a:pt x="401133" y="689868"/>
                  </a:moveTo>
                  <a:lnTo>
                    <a:pt x="350816" y="687180"/>
                  </a:lnTo>
                  <a:lnTo>
                    <a:pt x="302363" y="679333"/>
                  </a:lnTo>
                  <a:lnTo>
                    <a:pt x="256152" y="666650"/>
                  </a:lnTo>
                  <a:lnTo>
                    <a:pt x="212558" y="649453"/>
                  </a:lnTo>
                  <a:lnTo>
                    <a:pt x="171957" y="628067"/>
                  </a:lnTo>
                  <a:lnTo>
                    <a:pt x="134724" y="602814"/>
                  </a:lnTo>
                  <a:lnTo>
                    <a:pt x="101236" y="574018"/>
                  </a:lnTo>
                  <a:lnTo>
                    <a:pt x="71869" y="542002"/>
                  </a:lnTo>
                  <a:lnTo>
                    <a:pt x="46998" y="507089"/>
                  </a:lnTo>
                  <a:lnTo>
                    <a:pt x="27000" y="469602"/>
                  </a:lnTo>
                  <a:lnTo>
                    <a:pt x="12250" y="429865"/>
                  </a:lnTo>
                  <a:lnTo>
                    <a:pt x="3125" y="388201"/>
                  </a:lnTo>
                  <a:lnTo>
                    <a:pt x="0" y="344933"/>
                  </a:lnTo>
                  <a:lnTo>
                    <a:pt x="3125" y="301666"/>
                  </a:lnTo>
                  <a:lnTo>
                    <a:pt x="12250" y="260002"/>
                  </a:lnTo>
                  <a:lnTo>
                    <a:pt x="27000" y="220265"/>
                  </a:lnTo>
                  <a:lnTo>
                    <a:pt x="46998" y="182778"/>
                  </a:lnTo>
                  <a:lnTo>
                    <a:pt x="71869" y="147865"/>
                  </a:lnTo>
                  <a:lnTo>
                    <a:pt x="101236" y="115849"/>
                  </a:lnTo>
                  <a:lnTo>
                    <a:pt x="134724" y="87053"/>
                  </a:lnTo>
                  <a:lnTo>
                    <a:pt x="171957" y="61800"/>
                  </a:lnTo>
                  <a:lnTo>
                    <a:pt x="212558" y="40414"/>
                  </a:lnTo>
                  <a:lnTo>
                    <a:pt x="256152" y="23217"/>
                  </a:lnTo>
                  <a:lnTo>
                    <a:pt x="302363" y="10534"/>
                  </a:lnTo>
                  <a:lnTo>
                    <a:pt x="350816" y="2687"/>
                  </a:lnTo>
                  <a:lnTo>
                    <a:pt x="401133" y="0"/>
                  </a:lnTo>
                  <a:lnTo>
                    <a:pt x="451450" y="2687"/>
                  </a:lnTo>
                  <a:lnTo>
                    <a:pt x="499902" y="10534"/>
                  </a:lnTo>
                  <a:lnTo>
                    <a:pt x="546113" y="23217"/>
                  </a:lnTo>
                  <a:lnTo>
                    <a:pt x="589707" y="40414"/>
                  </a:lnTo>
                  <a:lnTo>
                    <a:pt x="630309" y="61800"/>
                  </a:lnTo>
                  <a:lnTo>
                    <a:pt x="667541" y="87053"/>
                  </a:lnTo>
                  <a:lnTo>
                    <a:pt x="701029" y="115849"/>
                  </a:lnTo>
                  <a:lnTo>
                    <a:pt x="730396" y="147865"/>
                  </a:lnTo>
                  <a:lnTo>
                    <a:pt x="755267" y="182778"/>
                  </a:lnTo>
                  <a:lnTo>
                    <a:pt x="775265" y="220265"/>
                  </a:lnTo>
                  <a:lnTo>
                    <a:pt x="790015" y="260002"/>
                  </a:lnTo>
                  <a:lnTo>
                    <a:pt x="799141" y="301666"/>
                  </a:lnTo>
                  <a:lnTo>
                    <a:pt x="802266" y="344933"/>
                  </a:lnTo>
                  <a:lnTo>
                    <a:pt x="799141" y="388201"/>
                  </a:lnTo>
                  <a:lnTo>
                    <a:pt x="790015" y="429865"/>
                  </a:lnTo>
                  <a:lnTo>
                    <a:pt x="775265" y="469602"/>
                  </a:lnTo>
                  <a:lnTo>
                    <a:pt x="755267" y="507089"/>
                  </a:lnTo>
                  <a:lnTo>
                    <a:pt x="730396" y="542002"/>
                  </a:lnTo>
                  <a:lnTo>
                    <a:pt x="701029" y="574018"/>
                  </a:lnTo>
                  <a:lnTo>
                    <a:pt x="667541" y="602814"/>
                  </a:lnTo>
                  <a:lnTo>
                    <a:pt x="630309" y="628067"/>
                  </a:lnTo>
                  <a:lnTo>
                    <a:pt x="589707" y="649453"/>
                  </a:lnTo>
                  <a:lnTo>
                    <a:pt x="546113" y="666650"/>
                  </a:lnTo>
                  <a:lnTo>
                    <a:pt x="499902" y="679333"/>
                  </a:lnTo>
                  <a:lnTo>
                    <a:pt x="451450" y="687180"/>
                  </a:lnTo>
                  <a:lnTo>
                    <a:pt x="401133" y="689868"/>
                  </a:lnTo>
                  <a:close/>
                </a:path>
              </a:pathLst>
            </a:custGeom>
            <a:solidFill>
              <a:srgbClr val="14405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65"/>
              </a:spcBef>
            </a:pPr>
            <a:r>
              <a:rPr spc="45" dirty="0"/>
              <a:t>23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2713" y="1715621"/>
            <a:ext cx="10052050" cy="90867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80981" y="225447"/>
            <a:ext cx="7796530" cy="2288540"/>
          </a:xfrm>
          <a:prstGeom prst="rect">
            <a:avLst/>
          </a:prstGeom>
        </p:spPr>
        <p:txBody>
          <a:bodyPr vert="horz" wrap="square" lIns="0" tIns="2419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5"/>
              </a:spcBef>
            </a:pPr>
            <a:r>
              <a:rPr sz="7400" spc="-1450" dirty="0"/>
              <a:t>M</a:t>
            </a:r>
            <a:r>
              <a:rPr sz="7400" spc="-1220" dirty="0"/>
              <a:t>A</a:t>
            </a:r>
            <a:r>
              <a:rPr sz="7400" spc="-1710" dirty="0"/>
              <a:t>QUE</a:t>
            </a:r>
            <a:r>
              <a:rPr sz="7400" spc="-1535" dirty="0"/>
              <a:t>T</a:t>
            </a:r>
            <a:r>
              <a:rPr sz="7400" spc="-1435" dirty="0"/>
              <a:t>TE</a:t>
            </a:r>
            <a:r>
              <a:rPr sz="7400" spc="-1045" dirty="0"/>
              <a:t> </a:t>
            </a:r>
            <a:r>
              <a:rPr sz="7400" spc="-1495" dirty="0"/>
              <a:t>D</a:t>
            </a:r>
            <a:r>
              <a:rPr sz="7400" spc="-1295" dirty="0"/>
              <a:t>E</a:t>
            </a:r>
            <a:r>
              <a:rPr sz="7400" spc="-235" dirty="0"/>
              <a:t>s</a:t>
            </a:r>
            <a:r>
              <a:rPr sz="7400" spc="-1045" dirty="0"/>
              <a:t> </a:t>
            </a:r>
            <a:r>
              <a:rPr sz="7400" spc="-1275" dirty="0"/>
              <a:t>INTER</a:t>
            </a:r>
            <a:r>
              <a:rPr sz="7400" spc="-1575" dirty="0"/>
              <a:t>F</a:t>
            </a:r>
            <a:r>
              <a:rPr sz="7400" spc="-1400" dirty="0"/>
              <a:t>A</a:t>
            </a:r>
            <a:r>
              <a:rPr sz="7400" spc="-1510" dirty="0"/>
              <a:t>C</a:t>
            </a:r>
            <a:r>
              <a:rPr sz="7400" spc="-1340" dirty="0"/>
              <a:t>E</a:t>
            </a:r>
            <a:r>
              <a:rPr sz="7400" spc="-235" dirty="0"/>
              <a:t>s</a:t>
            </a:r>
            <a:endParaRPr sz="7400"/>
          </a:p>
          <a:p>
            <a:pPr marL="452120" algn="ctr">
              <a:lnSpc>
                <a:spcPct val="100000"/>
              </a:lnSpc>
              <a:spcBef>
                <a:spcPts val="1190"/>
              </a:spcBef>
            </a:pPr>
            <a:r>
              <a:rPr sz="4950" spc="75" dirty="0">
                <a:solidFill>
                  <a:srgbClr val="2980B9"/>
                </a:solidFill>
                <a:latin typeface="Tahoma"/>
                <a:cs typeface="Tahoma"/>
              </a:rPr>
              <a:t>Les</a:t>
            </a:r>
            <a:r>
              <a:rPr sz="4950" spc="-195" dirty="0">
                <a:solidFill>
                  <a:srgbClr val="2980B9"/>
                </a:solidFill>
                <a:latin typeface="Tahoma"/>
                <a:cs typeface="Tahoma"/>
              </a:rPr>
              <a:t> </a:t>
            </a:r>
            <a:r>
              <a:rPr sz="4950" spc="-85" dirty="0">
                <a:solidFill>
                  <a:srgbClr val="2980B9"/>
                </a:solidFill>
                <a:latin typeface="Tahoma"/>
                <a:cs typeface="Tahoma"/>
              </a:rPr>
              <a:t>interfaces</a:t>
            </a:r>
            <a:r>
              <a:rPr sz="4950" spc="-200" dirty="0">
                <a:solidFill>
                  <a:srgbClr val="2980B9"/>
                </a:solidFill>
                <a:latin typeface="Tahoma"/>
                <a:cs typeface="Tahoma"/>
              </a:rPr>
              <a:t> </a:t>
            </a:r>
            <a:r>
              <a:rPr sz="4950" spc="75" dirty="0">
                <a:solidFill>
                  <a:srgbClr val="2980B9"/>
                </a:solidFill>
                <a:latin typeface="Tahoma"/>
                <a:cs typeface="Tahoma"/>
              </a:rPr>
              <a:t>MOBILE</a:t>
            </a:r>
            <a:endParaRPr sz="4950">
              <a:latin typeface="Tahoma"/>
              <a:cs typeface="Tahoma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879554" y="2542326"/>
            <a:ext cx="10512425" cy="8263255"/>
            <a:chOff x="879554" y="2542326"/>
            <a:chExt cx="10512425" cy="8263255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79554" y="2571943"/>
              <a:ext cx="4861580" cy="8233323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746101" y="2542326"/>
              <a:ext cx="4645382" cy="8231144"/>
            </a:xfrm>
            <a:prstGeom prst="rect">
              <a:avLst/>
            </a:prstGeom>
          </p:spPr>
        </p:pic>
      </p:grpSp>
      <p:grpSp>
        <p:nvGrpSpPr>
          <p:cNvPr id="7" name="object 7"/>
          <p:cNvGrpSpPr/>
          <p:nvPr/>
        </p:nvGrpSpPr>
        <p:grpSpPr>
          <a:xfrm>
            <a:off x="12200299" y="138443"/>
            <a:ext cx="7793990" cy="11170285"/>
            <a:chOff x="12200299" y="138443"/>
            <a:chExt cx="7793990" cy="11170285"/>
          </a:xfrm>
        </p:grpSpPr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052051" y="138443"/>
              <a:ext cx="3941986" cy="3175298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6860866" y="355706"/>
              <a:ext cx="2809875" cy="2327910"/>
            </a:xfrm>
            <a:custGeom>
              <a:avLst/>
              <a:gdLst/>
              <a:ahLst/>
              <a:cxnLst/>
              <a:rect l="l" t="t" r="r" b="b"/>
              <a:pathLst>
                <a:path w="2809875" h="2327910">
                  <a:moveTo>
                    <a:pt x="987110" y="2327482"/>
                  </a:moveTo>
                  <a:lnTo>
                    <a:pt x="0" y="1398321"/>
                  </a:lnTo>
                  <a:lnTo>
                    <a:pt x="652828" y="895326"/>
                  </a:lnTo>
                  <a:lnTo>
                    <a:pt x="668305" y="922480"/>
                  </a:lnTo>
                  <a:lnTo>
                    <a:pt x="43053" y="1399937"/>
                  </a:lnTo>
                  <a:lnTo>
                    <a:pt x="989061" y="2287290"/>
                  </a:lnTo>
                  <a:lnTo>
                    <a:pt x="2774158" y="784663"/>
                  </a:lnTo>
                  <a:lnTo>
                    <a:pt x="1821127" y="30171"/>
                  </a:lnTo>
                  <a:lnTo>
                    <a:pt x="1751018" y="85664"/>
                  </a:lnTo>
                  <a:lnTo>
                    <a:pt x="1738791" y="63467"/>
                  </a:lnTo>
                  <a:lnTo>
                    <a:pt x="1822817" y="0"/>
                  </a:lnTo>
                  <a:lnTo>
                    <a:pt x="2809539" y="780999"/>
                  </a:lnTo>
                  <a:lnTo>
                    <a:pt x="987110" y="2327482"/>
                  </a:lnTo>
                  <a:close/>
                </a:path>
              </a:pathLst>
            </a:custGeom>
            <a:solidFill>
              <a:srgbClr val="F39B1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200299" y="2571944"/>
              <a:ext cx="4691985" cy="817191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941833" y="10558355"/>
              <a:ext cx="865091" cy="750201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8973248" y="10568826"/>
              <a:ext cx="802640" cy="690245"/>
            </a:xfrm>
            <a:custGeom>
              <a:avLst/>
              <a:gdLst/>
              <a:ahLst/>
              <a:cxnLst/>
              <a:rect l="l" t="t" r="r" b="b"/>
              <a:pathLst>
                <a:path w="802640" h="690245">
                  <a:moveTo>
                    <a:pt x="401133" y="689868"/>
                  </a:moveTo>
                  <a:lnTo>
                    <a:pt x="350816" y="687180"/>
                  </a:lnTo>
                  <a:lnTo>
                    <a:pt x="302363" y="679333"/>
                  </a:lnTo>
                  <a:lnTo>
                    <a:pt x="256152" y="666650"/>
                  </a:lnTo>
                  <a:lnTo>
                    <a:pt x="212558" y="649453"/>
                  </a:lnTo>
                  <a:lnTo>
                    <a:pt x="171957" y="628067"/>
                  </a:lnTo>
                  <a:lnTo>
                    <a:pt x="134724" y="602814"/>
                  </a:lnTo>
                  <a:lnTo>
                    <a:pt x="101236" y="574018"/>
                  </a:lnTo>
                  <a:lnTo>
                    <a:pt x="71869" y="542002"/>
                  </a:lnTo>
                  <a:lnTo>
                    <a:pt x="46998" y="507089"/>
                  </a:lnTo>
                  <a:lnTo>
                    <a:pt x="27000" y="469602"/>
                  </a:lnTo>
                  <a:lnTo>
                    <a:pt x="12250" y="429865"/>
                  </a:lnTo>
                  <a:lnTo>
                    <a:pt x="3125" y="388201"/>
                  </a:lnTo>
                  <a:lnTo>
                    <a:pt x="0" y="344933"/>
                  </a:lnTo>
                  <a:lnTo>
                    <a:pt x="3125" y="301666"/>
                  </a:lnTo>
                  <a:lnTo>
                    <a:pt x="12250" y="260002"/>
                  </a:lnTo>
                  <a:lnTo>
                    <a:pt x="27000" y="220265"/>
                  </a:lnTo>
                  <a:lnTo>
                    <a:pt x="46998" y="182778"/>
                  </a:lnTo>
                  <a:lnTo>
                    <a:pt x="71869" y="147865"/>
                  </a:lnTo>
                  <a:lnTo>
                    <a:pt x="101236" y="115849"/>
                  </a:lnTo>
                  <a:lnTo>
                    <a:pt x="134724" y="87053"/>
                  </a:lnTo>
                  <a:lnTo>
                    <a:pt x="171957" y="61800"/>
                  </a:lnTo>
                  <a:lnTo>
                    <a:pt x="212558" y="40414"/>
                  </a:lnTo>
                  <a:lnTo>
                    <a:pt x="256152" y="23217"/>
                  </a:lnTo>
                  <a:lnTo>
                    <a:pt x="302363" y="10534"/>
                  </a:lnTo>
                  <a:lnTo>
                    <a:pt x="350816" y="2687"/>
                  </a:lnTo>
                  <a:lnTo>
                    <a:pt x="401133" y="0"/>
                  </a:lnTo>
                  <a:lnTo>
                    <a:pt x="451450" y="2687"/>
                  </a:lnTo>
                  <a:lnTo>
                    <a:pt x="499902" y="10534"/>
                  </a:lnTo>
                  <a:lnTo>
                    <a:pt x="546113" y="23217"/>
                  </a:lnTo>
                  <a:lnTo>
                    <a:pt x="589707" y="40414"/>
                  </a:lnTo>
                  <a:lnTo>
                    <a:pt x="630309" y="61800"/>
                  </a:lnTo>
                  <a:lnTo>
                    <a:pt x="667541" y="87053"/>
                  </a:lnTo>
                  <a:lnTo>
                    <a:pt x="701029" y="115849"/>
                  </a:lnTo>
                  <a:lnTo>
                    <a:pt x="730396" y="147865"/>
                  </a:lnTo>
                  <a:lnTo>
                    <a:pt x="755267" y="182778"/>
                  </a:lnTo>
                  <a:lnTo>
                    <a:pt x="775265" y="220265"/>
                  </a:lnTo>
                  <a:lnTo>
                    <a:pt x="790015" y="260002"/>
                  </a:lnTo>
                  <a:lnTo>
                    <a:pt x="799141" y="301666"/>
                  </a:lnTo>
                  <a:lnTo>
                    <a:pt x="802266" y="344933"/>
                  </a:lnTo>
                  <a:lnTo>
                    <a:pt x="799141" y="388201"/>
                  </a:lnTo>
                  <a:lnTo>
                    <a:pt x="790015" y="429865"/>
                  </a:lnTo>
                  <a:lnTo>
                    <a:pt x="775265" y="469602"/>
                  </a:lnTo>
                  <a:lnTo>
                    <a:pt x="755267" y="507089"/>
                  </a:lnTo>
                  <a:lnTo>
                    <a:pt x="730396" y="542002"/>
                  </a:lnTo>
                  <a:lnTo>
                    <a:pt x="701029" y="574018"/>
                  </a:lnTo>
                  <a:lnTo>
                    <a:pt x="667541" y="602814"/>
                  </a:lnTo>
                  <a:lnTo>
                    <a:pt x="630309" y="628067"/>
                  </a:lnTo>
                  <a:lnTo>
                    <a:pt x="589707" y="649453"/>
                  </a:lnTo>
                  <a:lnTo>
                    <a:pt x="546113" y="666650"/>
                  </a:lnTo>
                  <a:lnTo>
                    <a:pt x="499902" y="679333"/>
                  </a:lnTo>
                  <a:lnTo>
                    <a:pt x="451450" y="687180"/>
                  </a:lnTo>
                  <a:lnTo>
                    <a:pt x="401133" y="689868"/>
                  </a:lnTo>
                  <a:close/>
                </a:path>
              </a:pathLst>
            </a:custGeom>
            <a:solidFill>
              <a:srgbClr val="14405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65"/>
              </a:spcBef>
            </a:pPr>
            <a:r>
              <a:rPr spc="45" dirty="0"/>
              <a:t>24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2713" y="1715621"/>
            <a:ext cx="10052050" cy="90867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80981" y="225447"/>
            <a:ext cx="7796530" cy="2288540"/>
          </a:xfrm>
          <a:prstGeom prst="rect">
            <a:avLst/>
          </a:prstGeom>
        </p:spPr>
        <p:txBody>
          <a:bodyPr vert="horz" wrap="square" lIns="0" tIns="2419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5"/>
              </a:spcBef>
            </a:pPr>
            <a:r>
              <a:rPr sz="7400" spc="-1450" dirty="0"/>
              <a:t>M</a:t>
            </a:r>
            <a:r>
              <a:rPr sz="7400" spc="-1220" dirty="0"/>
              <a:t>A</a:t>
            </a:r>
            <a:r>
              <a:rPr sz="7400" spc="-1710" dirty="0"/>
              <a:t>QUE</a:t>
            </a:r>
            <a:r>
              <a:rPr sz="7400" spc="-1535" dirty="0"/>
              <a:t>T</a:t>
            </a:r>
            <a:r>
              <a:rPr sz="7400" spc="-1435" dirty="0"/>
              <a:t>TE</a:t>
            </a:r>
            <a:r>
              <a:rPr sz="7400" spc="-1045" dirty="0"/>
              <a:t> </a:t>
            </a:r>
            <a:r>
              <a:rPr sz="7400" spc="-1495" dirty="0"/>
              <a:t>D</a:t>
            </a:r>
            <a:r>
              <a:rPr sz="7400" spc="-1295" dirty="0"/>
              <a:t>E</a:t>
            </a:r>
            <a:r>
              <a:rPr sz="7400" spc="-235" dirty="0"/>
              <a:t>s</a:t>
            </a:r>
            <a:r>
              <a:rPr sz="7400" spc="-1045" dirty="0"/>
              <a:t> </a:t>
            </a:r>
            <a:r>
              <a:rPr sz="7400" spc="-1275" dirty="0"/>
              <a:t>INTER</a:t>
            </a:r>
            <a:r>
              <a:rPr sz="7400" spc="-1575" dirty="0"/>
              <a:t>F</a:t>
            </a:r>
            <a:r>
              <a:rPr sz="7400" spc="-1400" dirty="0"/>
              <a:t>A</a:t>
            </a:r>
            <a:r>
              <a:rPr sz="7400" spc="-1510" dirty="0"/>
              <a:t>C</a:t>
            </a:r>
            <a:r>
              <a:rPr sz="7400" spc="-1340" dirty="0"/>
              <a:t>E</a:t>
            </a:r>
            <a:r>
              <a:rPr sz="7400" spc="-235" dirty="0"/>
              <a:t>s</a:t>
            </a:r>
            <a:endParaRPr sz="7400"/>
          </a:p>
          <a:p>
            <a:pPr marL="452120" algn="ctr">
              <a:lnSpc>
                <a:spcPct val="100000"/>
              </a:lnSpc>
              <a:spcBef>
                <a:spcPts val="1190"/>
              </a:spcBef>
            </a:pPr>
            <a:r>
              <a:rPr sz="4950" spc="75" dirty="0">
                <a:solidFill>
                  <a:srgbClr val="2980B9"/>
                </a:solidFill>
                <a:latin typeface="Tahoma"/>
                <a:cs typeface="Tahoma"/>
              </a:rPr>
              <a:t>Les</a:t>
            </a:r>
            <a:r>
              <a:rPr sz="4950" spc="-195" dirty="0">
                <a:solidFill>
                  <a:srgbClr val="2980B9"/>
                </a:solidFill>
                <a:latin typeface="Tahoma"/>
                <a:cs typeface="Tahoma"/>
              </a:rPr>
              <a:t> </a:t>
            </a:r>
            <a:r>
              <a:rPr sz="4950" spc="-85" dirty="0">
                <a:solidFill>
                  <a:srgbClr val="2980B9"/>
                </a:solidFill>
                <a:latin typeface="Tahoma"/>
                <a:cs typeface="Tahoma"/>
              </a:rPr>
              <a:t>interfaces</a:t>
            </a:r>
            <a:r>
              <a:rPr sz="4950" spc="-200" dirty="0">
                <a:solidFill>
                  <a:srgbClr val="2980B9"/>
                </a:solidFill>
                <a:latin typeface="Tahoma"/>
                <a:cs typeface="Tahoma"/>
              </a:rPr>
              <a:t> </a:t>
            </a:r>
            <a:r>
              <a:rPr sz="4950" spc="75" dirty="0">
                <a:solidFill>
                  <a:srgbClr val="2980B9"/>
                </a:solidFill>
                <a:latin typeface="Tahoma"/>
                <a:cs typeface="Tahoma"/>
              </a:rPr>
              <a:t>MOBILE</a:t>
            </a:r>
            <a:endParaRPr sz="4950">
              <a:latin typeface="Tahoma"/>
              <a:cs typeface="Tahoma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6052051" y="138443"/>
            <a:ext cx="3942079" cy="3175635"/>
            <a:chOff x="16052051" y="138443"/>
            <a:chExt cx="3942079" cy="3175635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052051" y="138443"/>
              <a:ext cx="3941986" cy="3175298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6860866" y="355706"/>
              <a:ext cx="2809875" cy="2327910"/>
            </a:xfrm>
            <a:custGeom>
              <a:avLst/>
              <a:gdLst/>
              <a:ahLst/>
              <a:cxnLst/>
              <a:rect l="l" t="t" r="r" b="b"/>
              <a:pathLst>
                <a:path w="2809875" h="2327910">
                  <a:moveTo>
                    <a:pt x="987110" y="2327482"/>
                  </a:moveTo>
                  <a:lnTo>
                    <a:pt x="0" y="1398321"/>
                  </a:lnTo>
                  <a:lnTo>
                    <a:pt x="652828" y="895326"/>
                  </a:lnTo>
                  <a:lnTo>
                    <a:pt x="668305" y="922480"/>
                  </a:lnTo>
                  <a:lnTo>
                    <a:pt x="43053" y="1399937"/>
                  </a:lnTo>
                  <a:lnTo>
                    <a:pt x="989061" y="2287290"/>
                  </a:lnTo>
                  <a:lnTo>
                    <a:pt x="2774158" y="784663"/>
                  </a:lnTo>
                  <a:lnTo>
                    <a:pt x="1821127" y="30171"/>
                  </a:lnTo>
                  <a:lnTo>
                    <a:pt x="1751018" y="85664"/>
                  </a:lnTo>
                  <a:lnTo>
                    <a:pt x="1738791" y="63467"/>
                  </a:lnTo>
                  <a:lnTo>
                    <a:pt x="1822817" y="0"/>
                  </a:lnTo>
                  <a:lnTo>
                    <a:pt x="2809539" y="780999"/>
                  </a:lnTo>
                  <a:lnTo>
                    <a:pt x="987110" y="2327482"/>
                  </a:lnTo>
                  <a:close/>
                </a:path>
              </a:pathLst>
            </a:custGeom>
            <a:solidFill>
              <a:srgbClr val="F39B1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832344" y="2953172"/>
            <a:ext cx="4460597" cy="7743514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235321" y="2949582"/>
            <a:ext cx="4586248" cy="7747104"/>
          </a:xfrm>
          <a:prstGeom prst="rect">
            <a:avLst/>
          </a:prstGeom>
        </p:spPr>
      </p:pic>
      <p:grpSp>
        <p:nvGrpSpPr>
          <p:cNvPr id="9" name="object 9"/>
          <p:cNvGrpSpPr/>
          <p:nvPr/>
        </p:nvGrpSpPr>
        <p:grpSpPr>
          <a:xfrm>
            <a:off x="18941832" y="10558355"/>
            <a:ext cx="865505" cy="750570"/>
            <a:chOff x="18941832" y="10558355"/>
            <a:chExt cx="865505" cy="750570"/>
          </a:xfrm>
        </p:grpSpPr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941832" y="10558355"/>
              <a:ext cx="865091" cy="750201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18973247" y="10568827"/>
              <a:ext cx="802640" cy="690245"/>
            </a:xfrm>
            <a:custGeom>
              <a:avLst/>
              <a:gdLst/>
              <a:ahLst/>
              <a:cxnLst/>
              <a:rect l="l" t="t" r="r" b="b"/>
              <a:pathLst>
                <a:path w="802640" h="690245">
                  <a:moveTo>
                    <a:pt x="401133" y="689868"/>
                  </a:moveTo>
                  <a:lnTo>
                    <a:pt x="350816" y="687180"/>
                  </a:lnTo>
                  <a:lnTo>
                    <a:pt x="302363" y="679333"/>
                  </a:lnTo>
                  <a:lnTo>
                    <a:pt x="256152" y="666650"/>
                  </a:lnTo>
                  <a:lnTo>
                    <a:pt x="212558" y="649453"/>
                  </a:lnTo>
                  <a:lnTo>
                    <a:pt x="171957" y="628067"/>
                  </a:lnTo>
                  <a:lnTo>
                    <a:pt x="134724" y="602814"/>
                  </a:lnTo>
                  <a:lnTo>
                    <a:pt x="101236" y="574018"/>
                  </a:lnTo>
                  <a:lnTo>
                    <a:pt x="71869" y="542002"/>
                  </a:lnTo>
                  <a:lnTo>
                    <a:pt x="46998" y="507089"/>
                  </a:lnTo>
                  <a:lnTo>
                    <a:pt x="27000" y="469602"/>
                  </a:lnTo>
                  <a:lnTo>
                    <a:pt x="12250" y="429865"/>
                  </a:lnTo>
                  <a:lnTo>
                    <a:pt x="3125" y="388201"/>
                  </a:lnTo>
                  <a:lnTo>
                    <a:pt x="0" y="344933"/>
                  </a:lnTo>
                  <a:lnTo>
                    <a:pt x="3125" y="301666"/>
                  </a:lnTo>
                  <a:lnTo>
                    <a:pt x="12250" y="260002"/>
                  </a:lnTo>
                  <a:lnTo>
                    <a:pt x="27000" y="220265"/>
                  </a:lnTo>
                  <a:lnTo>
                    <a:pt x="46998" y="182778"/>
                  </a:lnTo>
                  <a:lnTo>
                    <a:pt x="71869" y="147865"/>
                  </a:lnTo>
                  <a:lnTo>
                    <a:pt x="101236" y="115849"/>
                  </a:lnTo>
                  <a:lnTo>
                    <a:pt x="134724" y="87053"/>
                  </a:lnTo>
                  <a:lnTo>
                    <a:pt x="171957" y="61800"/>
                  </a:lnTo>
                  <a:lnTo>
                    <a:pt x="212558" y="40414"/>
                  </a:lnTo>
                  <a:lnTo>
                    <a:pt x="256152" y="23217"/>
                  </a:lnTo>
                  <a:lnTo>
                    <a:pt x="302363" y="10534"/>
                  </a:lnTo>
                  <a:lnTo>
                    <a:pt x="350816" y="2687"/>
                  </a:lnTo>
                  <a:lnTo>
                    <a:pt x="401133" y="0"/>
                  </a:lnTo>
                  <a:lnTo>
                    <a:pt x="451450" y="2687"/>
                  </a:lnTo>
                  <a:lnTo>
                    <a:pt x="499902" y="10534"/>
                  </a:lnTo>
                  <a:lnTo>
                    <a:pt x="546113" y="23217"/>
                  </a:lnTo>
                  <a:lnTo>
                    <a:pt x="589707" y="40414"/>
                  </a:lnTo>
                  <a:lnTo>
                    <a:pt x="630309" y="61800"/>
                  </a:lnTo>
                  <a:lnTo>
                    <a:pt x="667541" y="87053"/>
                  </a:lnTo>
                  <a:lnTo>
                    <a:pt x="701029" y="115849"/>
                  </a:lnTo>
                  <a:lnTo>
                    <a:pt x="730396" y="147865"/>
                  </a:lnTo>
                  <a:lnTo>
                    <a:pt x="755267" y="182778"/>
                  </a:lnTo>
                  <a:lnTo>
                    <a:pt x="775265" y="220265"/>
                  </a:lnTo>
                  <a:lnTo>
                    <a:pt x="790015" y="260002"/>
                  </a:lnTo>
                  <a:lnTo>
                    <a:pt x="799141" y="301666"/>
                  </a:lnTo>
                  <a:lnTo>
                    <a:pt x="802266" y="344933"/>
                  </a:lnTo>
                  <a:lnTo>
                    <a:pt x="799141" y="388201"/>
                  </a:lnTo>
                  <a:lnTo>
                    <a:pt x="790015" y="429865"/>
                  </a:lnTo>
                  <a:lnTo>
                    <a:pt x="775265" y="469602"/>
                  </a:lnTo>
                  <a:lnTo>
                    <a:pt x="755267" y="507089"/>
                  </a:lnTo>
                  <a:lnTo>
                    <a:pt x="730396" y="542002"/>
                  </a:lnTo>
                  <a:lnTo>
                    <a:pt x="701029" y="574018"/>
                  </a:lnTo>
                  <a:lnTo>
                    <a:pt x="667541" y="602814"/>
                  </a:lnTo>
                  <a:lnTo>
                    <a:pt x="630309" y="628067"/>
                  </a:lnTo>
                  <a:lnTo>
                    <a:pt x="589707" y="649453"/>
                  </a:lnTo>
                  <a:lnTo>
                    <a:pt x="546113" y="666650"/>
                  </a:lnTo>
                  <a:lnTo>
                    <a:pt x="499902" y="679333"/>
                  </a:lnTo>
                  <a:lnTo>
                    <a:pt x="451450" y="687180"/>
                  </a:lnTo>
                  <a:lnTo>
                    <a:pt x="401133" y="689868"/>
                  </a:lnTo>
                  <a:close/>
                </a:path>
              </a:pathLst>
            </a:custGeom>
            <a:solidFill>
              <a:srgbClr val="14405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65"/>
              </a:spcBef>
            </a:pPr>
            <a:r>
              <a:rPr spc="45" dirty="0"/>
              <a:t>25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502504" y="6634309"/>
            <a:ext cx="4761230" cy="1910714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2350" spc="-2345" dirty="0">
                <a:solidFill>
                  <a:srgbClr val="2980B9"/>
                </a:solidFill>
                <a:latin typeface="Trebuchet MS"/>
                <a:cs typeface="Trebuchet MS"/>
              </a:rPr>
              <a:t>MODULES,</a:t>
            </a:r>
            <a:endParaRPr sz="1235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107086" y="7953640"/>
            <a:ext cx="13552169" cy="1910714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2350" spc="-1835" dirty="0">
                <a:solidFill>
                  <a:srgbClr val="2980B9"/>
                </a:solidFill>
                <a:latin typeface="Trebuchet MS"/>
                <a:cs typeface="Trebuchet MS"/>
              </a:rPr>
              <a:t>API</a:t>
            </a:r>
            <a:r>
              <a:rPr sz="12350" spc="-1745" dirty="0">
                <a:solidFill>
                  <a:srgbClr val="2980B9"/>
                </a:solidFill>
                <a:latin typeface="Trebuchet MS"/>
                <a:cs typeface="Trebuchet MS"/>
              </a:rPr>
              <a:t> </a:t>
            </a:r>
            <a:r>
              <a:rPr sz="12350" spc="-2400" dirty="0">
                <a:solidFill>
                  <a:srgbClr val="2980B9"/>
                </a:solidFill>
                <a:latin typeface="Trebuchet MS"/>
                <a:cs typeface="Trebuchet MS"/>
              </a:rPr>
              <a:t>ET</a:t>
            </a:r>
            <a:r>
              <a:rPr sz="12350" spc="-1745" dirty="0">
                <a:solidFill>
                  <a:srgbClr val="2980B9"/>
                </a:solidFill>
                <a:latin typeface="Trebuchet MS"/>
                <a:cs typeface="Trebuchet MS"/>
              </a:rPr>
              <a:t> </a:t>
            </a:r>
            <a:r>
              <a:rPr sz="12350" spc="-2470" dirty="0">
                <a:solidFill>
                  <a:srgbClr val="2980B9"/>
                </a:solidFill>
                <a:latin typeface="Trebuchet MS"/>
                <a:cs typeface="Trebuchet MS"/>
              </a:rPr>
              <a:t>FRAMEWORK</a:t>
            </a:r>
            <a:r>
              <a:rPr sz="12350" spc="-1745" dirty="0">
                <a:solidFill>
                  <a:srgbClr val="2980B9"/>
                </a:solidFill>
                <a:latin typeface="Trebuchet MS"/>
                <a:cs typeface="Trebuchet MS"/>
              </a:rPr>
              <a:t> </a:t>
            </a:r>
            <a:r>
              <a:rPr sz="12350" spc="-1720" dirty="0">
                <a:solidFill>
                  <a:srgbClr val="2980B9"/>
                </a:solidFill>
                <a:latin typeface="Trebuchet MS"/>
                <a:cs typeface="Trebuchet MS"/>
              </a:rPr>
              <a:t>UTILIs</a:t>
            </a:r>
            <a:r>
              <a:rPr sz="12350" spc="-2030" dirty="0">
                <a:solidFill>
                  <a:srgbClr val="2980B9"/>
                </a:solidFill>
                <a:latin typeface="Trebuchet MS"/>
                <a:cs typeface="Trebuchet MS"/>
              </a:rPr>
              <a:t>É</a:t>
            </a:r>
            <a:r>
              <a:rPr sz="12350" spc="-400" dirty="0">
                <a:solidFill>
                  <a:srgbClr val="2980B9"/>
                </a:solidFill>
                <a:latin typeface="Trebuchet MS"/>
                <a:cs typeface="Trebuchet MS"/>
              </a:rPr>
              <a:t>s</a:t>
            </a:r>
            <a:endParaRPr sz="12350">
              <a:latin typeface="Trebuchet MS"/>
              <a:cs typeface="Trebuchet MS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0" y="11058765"/>
            <a:ext cx="20104100" cy="250190"/>
            <a:chOff x="0" y="11058765"/>
            <a:chExt cx="20104100" cy="250190"/>
          </a:xfrm>
        </p:grpSpPr>
        <p:sp>
          <p:nvSpPr>
            <p:cNvPr id="5" name="object 5"/>
            <p:cNvSpPr/>
            <p:nvPr/>
          </p:nvSpPr>
          <p:spPr>
            <a:xfrm>
              <a:off x="0" y="11058765"/>
              <a:ext cx="3998595" cy="250190"/>
            </a:xfrm>
            <a:custGeom>
              <a:avLst/>
              <a:gdLst/>
              <a:ahLst/>
              <a:cxnLst/>
              <a:rect l="l" t="t" r="r" b="b"/>
              <a:pathLst>
                <a:path w="3998595" h="250190">
                  <a:moveTo>
                    <a:pt x="0" y="249791"/>
                  </a:moveTo>
                  <a:lnTo>
                    <a:pt x="3998377" y="249791"/>
                  </a:lnTo>
                  <a:lnTo>
                    <a:pt x="3998377" y="0"/>
                  </a:lnTo>
                  <a:lnTo>
                    <a:pt x="0" y="0"/>
                  </a:lnTo>
                  <a:lnTo>
                    <a:pt x="0" y="249791"/>
                  </a:lnTo>
                  <a:close/>
                </a:path>
              </a:pathLst>
            </a:custGeom>
            <a:solidFill>
              <a:srgbClr val="2980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998377" y="11058765"/>
              <a:ext cx="4027804" cy="250190"/>
            </a:xfrm>
            <a:custGeom>
              <a:avLst/>
              <a:gdLst/>
              <a:ahLst/>
              <a:cxnLst/>
              <a:rect l="l" t="t" r="r" b="b"/>
              <a:pathLst>
                <a:path w="4027804" h="250190">
                  <a:moveTo>
                    <a:pt x="0" y="249791"/>
                  </a:moveTo>
                  <a:lnTo>
                    <a:pt x="4027458" y="249791"/>
                  </a:lnTo>
                  <a:lnTo>
                    <a:pt x="4027458" y="0"/>
                  </a:lnTo>
                  <a:lnTo>
                    <a:pt x="0" y="0"/>
                  </a:lnTo>
                  <a:lnTo>
                    <a:pt x="0" y="249791"/>
                  </a:lnTo>
                  <a:close/>
                </a:path>
              </a:pathLst>
            </a:custGeom>
            <a:solidFill>
              <a:srgbClr val="16A0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025835" y="11058765"/>
              <a:ext cx="4027804" cy="250190"/>
            </a:xfrm>
            <a:custGeom>
              <a:avLst/>
              <a:gdLst/>
              <a:ahLst/>
              <a:cxnLst/>
              <a:rect l="l" t="t" r="r" b="b"/>
              <a:pathLst>
                <a:path w="4027804" h="250190">
                  <a:moveTo>
                    <a:pt x="0" y="249791"/>
                  </a:moveTo>
                  <a:lnTo>
                    <a:pt x="4027458" y="249791"/>
                  </a:lnTo>
                  <a:lnTo>
                    <a:pt x="4027458" y="0"/>
                  </a:lnTo>
                  <a:lnTo>
                    <a:pt x="0" y="0"/>
                  </a:lnTo>
                  <a:lnTo>
                    <a:pt x="0" y="249791"/>
                  </a:lnTo>
                  <a:close/>
                </a:path>
              </a:pathLst>
            </a:custGeom>
            <a:solidFill>
              <a:srgbClr val="9BBB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2053293" y="11058765"/>
              <a:ext cx="4005579" cy="250190"/>
            </a:xfrm>
            <a:custGeom>
              <a:avLst/>
              <a:gdLst/>
              <a:ahLst/>
              <a:cxnLst/>
              <a:rect l="l" t="t" r="r" b="b"/>
              <a:pathLst>
                <a:path w="4005580" h="250190">
                  <a:moveTo>
                    <a:pt x="0" y="249791"/>
                  </a:moveTo>
                  <a:lnTo>
                    <a:pt x="4005330" y="249791"/>
                  </a:lnTo>
                  <a:lnTo>
                    <a:pt x="4005330" y="0"/>
                  </a:lnTo>
                  <a:lnTo>
                    <a:pt x="0" y="0"/>
                  </a:lnTo>
                  <a:lnTo>
                    <a:pt x="0" y="249791"/>
                  </a:lnTo>
                  <a:close/>
                </a:path>
              </a:pathLst>
            </a:custGeom>
            <a:solidFill>
              <a:srgbClr val="F39B1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6058624" y="11058765"/>
              <a:ext cx="4045585" cy="250190"/>
            </a:xfrm>
            <a:custGeom>
              <a:avLst/>
              <a:gdLst/>
              <a:ahLst/>
              <a:cxnLst/>
              <a:rect l="l" t="t" r="r" b="b"/>
              <a:pathLst>
                <a:path w="4045584" h="250190">
                  <a:moveTo>
                    <a:pt x="0" y="0"/>
                  </a:moveTo>
                  <a:lnTo>
                    <a:pt x="4045475" y="0"/>
                  </a:lnTo>
                  <a:lnTo>
                    <a:pt x="4045475" y="249791"/>
                  </a:lnTo>
                  <a:lnTo>
                    <a:pt x="0" y="2497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38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/>
          <p:nvPr/>
        </p:nvSpPr>
        <p:spPr>
          <a:xfrm>
            <a:off x="9100298" y="3926058"/>
            <a:ext cx="1972945" cy="1473200"/>
          </a:xfrm>
          <a:custGeom>
            <a:avLst/>
            <a:gdLst/>
            <a:ahLst/>
            <a:cxnLst/>
            <a:rect l="l" t="t" r="r" b="b"/>
            <a:pathLst>
              <a:path w="1972945" h="1473200">
                <a:moveTo>
                  <a:pt x="946915" y="12700"/>
                </a:moveTo>
                <a:lnTo>
                  <a:pt x="626250" y="12700"/>
                </a:lnTo>
                <a:lnTo>
                  <a:pt x="677826" y="0"/>
                </a:lnTo>
                <a:lnTo>
                  <a:pt x="893756" y="0"/>
                </a:lnTo>
                <a:lnTo>
                  <a:pt x="946915" y="12700"/>
                </a:lnTo>
                <a:close/>
              </a:path>
              <a:path w="1972945" h="1473200">
                <a:moveTo>
                  <a:pt x="290860" y="1460500"/>
                </a:moveTo>
                <a:lnTo>
                  <a:pt x="256603" y="1447800"/>
                </a:lnTo>
                <a:lnTo>
                  <a:pt x="225976" y="1435100"/>
                </a:lnTo>
                <a:lnTo>
                  <a:pt x="200760" y="1409700"/>
                </a:lnTo>
                <a:lnTo>
                  <a:pt x="182735" y="1384300"/>
                </a:lnTo>
                <a:lnTo>
                  <a:pt x="180086" y="1384300"/>
                </a:lnTo>
                <a:lnTo>
                  <a:pt x="179082" y="1371600"/>
                </a:lnTo>
                <a:lnTo>
                  <a:pt x="174102" y="1346200"/>
                </a:lnTo>
                <a:lnTo>
                  <a:pt x="177530" y="1308100"/>
                </a:lnTo>
                <a:lnTo>
                  <a:pt x="188970" y="1282700"/>
                </a:lnTo>
                <a:lnTo>
                  <a:pt x="208031" y="1257300"/>
                </a:lnTo>
                <a:lnTo>
                  <a:pt x="215407" y="1244600"/>
                </a:lnTo>
                <a:lnTo>
                  <a:pt x="233407" y="1231900"/>
                </a:lnTo>
                <a:lnTo>
                  <a:pt x="255842" y="1181100"/>
                </a:lnTo>
                <a:lnTo>
                  <a:pt x="276523" y="1130300"/>
                </a:lnTo>
                <a:lnTo>
                  <a:pt x="234460" y="1104900"/>
                </a:lnTo>
                <a:lnTo>
                  <a:pt x="195507" y="1066800"/>
                </a:lnTo>
                <a:lnTo>
                  <a:pt x="159769" y="1028700"/>
                </a:lnTo>
                <a:lnTo>
                  <a:pt x="127350" y="990600"/>
                </a:lnTo>
                <a:lnTo>
                  <a:pt x="98354" y="952500"/>
                </a:lnTo>
                <a:lnTo>
                  <a:pt x="72886" y="914400"/>
                </a:lnTo>
                <a:lnTo>
                  <a:pt x="51050" y="863600"/>
                </a:lnTo>
                <a:lnTo>
                  <a:pt x="32950" y="825500"/>
                </a:lnTo>
                <a:lnTo>
                  <a:pt x="18691" y="774700"/>
                </a:lnTo>
                <a:lnTo>
                  <a:pt x="8376" y="736600"/>
                </a:lnTo>
                <a:lnTo>
                  <a:pt x="2111" y="685800"/>
                </a:lnTo>
                <a:lnTo>
                  <a:pt x="0" y="635000"/>
                </a:lnTo>
                <a:lnTo>
                  <a:pt x="1812" y="596900"/>
                </a:lnTo>
                <a:lnTo>
                  <a:pt x="7169" y="546100"/>
                </a:lnTo>
                <a:lnTo>
                  <a:pt x="15955" y="508000"/>
                </a:lnTo>
                <a:lnTo>
                  <a:pt x="28052" y="469900"/>
                </a:lnTo>
                <a:lnTo>
                  <a:pt x="43341" y="431800"/>
                </a:lnTo>
                <a:lnTo>
                  <a:pt x="61706" y="393700"/>
                </a:lnTo>
                <a:lnTo>
                  <a:pt x="83029" y="355600"/>
                </a:lnTo>
                <a:lnTo>
                  <a:pt x="107191" y="317500"/>
                </a:lnTo>
                <a:lnTo>
                  <a:pt x="134076" y="279400"/>
                </a:lnTo>
                <a:lnTo>
                  <a:pt x="163567" y="241300"/>
                </a:lnTo>
                <a:lnTo>
                  <a:pt x="195544" y="215900"/>
                </a:lnTo>
                <a:lnTo>
                  <a:pt x="229891" y="177800"/>
                </a:lnTo>
                <a:lnTo>
                  <a:pt x="266491" y="152400"/>
                </a:lnTo>
                <a:lnTo>
                  <a:pt x="305224" y="127000"/>
                </a:lnTo>
                <a:lnTo>
                  <a:pt x="345975" y="101600"/>
                </a:lnTo>
                <a:lnTo>
                  <a:pt x="388625" y="76200"/>
                </a:lnTo>
                <a:lnTo>
                  <a:pt x="433057" y="63500"/>
                </a:lnTo>
                <a:lnTo>
                  <a:pt x="479153" y="50800"/>
                </a:lnTo>
                <a:lnTo>
                  <a:pt x="526796" y="25400"/>
                </a:lnTo>
                <a:lnTo>
                  <a:pt x="575867" y="12700"/>
                </a:lnTo>
                <a:lnTo>
                  <a:pt x="998785" y="12700"/>
                </a:lnTo>
                <a:lnTo>
                  <a:pt x="1049239" y="25400"/>
                </a:lnTo>
                <a:lnTo>
                  <a:pt x="1098147" y="50800"/>
                </a:lnTo>
                <a:lnTo>
                  <a:pt x="1145380" y="63500"/>
                </a:lnTo>
                <a:lnTo>
                  <a:pt x="1190811" y="88900"/>
                </a:lnTo>
                <a:lnTo>
                  <a:pt x="1234310" y="114300"/>
                </a:lnTo>
                <a:lnTo>
                  <a:pt x="1275749" y="139700"/>
                </a:lnTo>
                <a:lnTo>
                  <a:pt x="1314999" y="165100"/>
                </a:lnTo>
                <a:lnTo>
                  <a:pt x="731679" y="165100"/>
                </a:lnTo>
                <a:lnTo>
                  <a:pt x="680491" y="177800"/>
                </a:lnTo>
                <a:lnTo>
                  <a:pt x="630711" y="177800"/>
                </a:lnTo>
                <a:lnTo>
                  <a:pt x="582522" y="190500"/>
                </a:lnTo>
                <a:lnTo>
                  <a:pt x="536110" y="203200"/>
                </a:lnTo>
                <a:lnTo>
                  <a:pt x="491656" y="228600"/>
                </a:lnTo>
                <a:lnTo>
                  <a:pt x="449347" y="241300"/>
                </a:lnTo>
                <a:lnTo>
                  <a:pt x="409364" y="266700"/>
                </a:lnTo>
                <a:lnTo>
                  <a:pt x="371894" y="292100"/>
                </a:lnTo>
                <a:lnTo>
                  <a:pt x="337119" y="317500"/>
                </a:lnTo>
                <a:lnTo>
                  <a:pt x="305223" y="342900"/>
                </a:lnTo>
                <a:lnTo>
                  <a:pt x="276391" y="381000"/>
                </a:lnTo>
                <a:lnTo>
                  <a:pt x="250806" y="406400"/>
                </a:lnTo>
                <a:lnTo>
                  <a:pt x="228652" y="444500"/>
                </a:lnTo>
                <a:lnTo>
                  <a:pt x="210114" y="482600"/>
                </a:lnTo>
                <a:lnTo>
                  <a:pt x="195375" y="520700"/>
                </a:lnTo>
                <a:lnTo>
                  <a:pt x="184620" y="558800"/>
                </a:lnTo>
                <a:lnTo>
                  <a:pt x="178032" y="596900"/>
                </a:lnTo>
                <a:lnTo>
                  <a:pt x="175795" y="635000"/>
                </a:lnTo>
                <a:lnTo>
                  <a:pt x="178435" y="685800"/>
                </a:lnTo>
                <a:lnTo>
                  <a:pt x="186266" y="723900"/>
                </a:lnTo>
                <a:lnTo>
                  <a:pt x="199152" y="774700"/>
                </a:lnTo>
                <a:lnTo>
                  <a:pt x="216958" y="812800"/>
                </a:lnTo>
                <a:lnTo>
                  <a:pt x="239549" y="850900"/>
                </a:lnTo>
                <a:lnTo>
                  <a:pt x="266788" y="889000"/>
                </a:lnTo>
                <a:lnTo>
                  <a:pt x="298542" y="927100"/>
                </a:lnTo>
                <a:lnTo>
                  <a:pt x="334674" y="952500"/>
                </a:lnTo>
                <a:lnTo>
                  <a:pt x="375050" y="990600"/>
                </a:lnTo>
                <a:lnTo>
                  <a:pt x="419533" y="1016000"/>
                </a:lnTo>
                <a:lnTo>
                  <a:pt x="453778" y="1054100"/>
                </a:lnTo>
                <a:lnTo>
                  <a:pt x="461723" y="1104900"/>
                </a:lnTo>
                <a:lnTo>
                  <a:pt x="453875" y="1143000"/>
                </a:lnTo>
                <a:lnTo>
                  <a:pt x="443117" y="1193800"/>
                </a:lnTo>
                <a:lnTo>
                  <a:pt x="430132" y="1219200"/>
                </a:lnTo>
                <a:lnTo>
                  <a:pt x="415606" y="1257300"/>
                </a:lnTo>
                <a:lnTo>
                  <a:pt x="993126" y="1257300"/>
                </a:lnTo>
                <a:lnTo>
                  <a:pt x="890800" y="1282700"/>
                </a:lnTo>
                <a:lnTo>
                  <a:pt x="697426" y="1282700"/>
                </a:lnTo>
                <a:lnTo>
                  <a:pt x="663938" y="1308100"/>
                </a:lnTo>
                <a:lnTo>
                  <a:pt x="627239" y="1333500"/>
                </a:lnTo>
                <a:lnTo>
                  <a:pt x="587454" y="1358900"/>
                </a:lnTo>
                <a:lnTo>
                  <a:pt x="544705" y="1384300"/>
                </a:lnTo>
                <a:lnTo>
                  <a:pt x="499118" y="1409700"/>
                </a:lnTo>
                <a:lnTo>
                  <a:pt x="450816" y="1435100"/>
                </a:lnTo>
                <a:lnTo>
                  <a:pt x="399923" y="1447800"/>
                </a:lnTo>
                <a:lnTo>
                  <a:pt x="346563" y="1447800"/>
                </a:lnTo>
                <a:lnTo>
                  <a:pt x="290860" y="1460500"/>
                </a:lnTo>
                <a:close/>
              </a:path>
              <a:path w="1972945" h="1473200">
                <a:moveTo>
                  <a:pt x="1315370" y="1117600"/>
                </a:moveTo>
                <a:lnTo>
                  <a:pt x="784090" y="1117600"/>
                </a:lnTo>
                <a:lnTo>
                  <a:pt x="836528" y="1104900"/>
                </a:lnTo>
                <a:lnTo>
                  <a:pt x="887738" y="1104900"/>
                </a:lnTo>
                <a:lnTo>
                  <a:pt x="985740" y="1079500"/>
                </a:lnTo>
                <a:lnTo>
                  <a:pt x="1032165" y="1066800"/>
                </a:lnTo>
                <a:lnTo>
                  <a:pt x="1076627" y="1054100"/>
                </a:lnTo>
                <a:lnTo>
                  <a:pt x="1118942" y="1028700"/>
                </a:lnTo>
                <a:lnTo>
                  <a:pt x="1158928" y="1016000"/>
                </a:lnTo>
                <a:lnTo>
                  <a:pt x="1196401" y="990600"/>
                </a:lnTo>
                <a:lnTo>
                  <a:pt x="1231176" y="965200"/>
                </a:lnTo>
                <a:lnTo>
                  <a:pt x="1263070" y="927100"/>
                </a:lnTo>
                <a:lnTo>
                  <a:pt x="1291900" y="901700"/>
                </a:lnTo>
                <a:lnTo>
                  <a:pt x="1317482" y="863600"/>
                </a:lnTo>
                <a:lnTo>
                  <a:pt x="1339632" y="825500"/>
                </a:lnTo>
                <a:lnTo>
                  <a:pt x="1358167" y="800100"/>
                </a:lnTo>
                <a:lnTo>
                  <a:pt x="1372902" y="762000"/>
                </a:lnTo>
                <a:lnTo>
                  <a:pt x="1383655" y="723900"/>
                </a:lnTo>
                <a:lnTo>
                  <a:pt x="1390241" y="685800"/>
                </a:lnTo>
                <a:lnTo>
                  <a:pt x="1392477" y="635000"/>
                </a:lnTo>
                <a:lnTo>
                  <a:pt x="1390241" y="596900"/>
                </a:lnTo>
                <a:lnTo>
                  <a:pt x="1383655" y="558800"/>
                </a:lnTo>
                <a:lnTo>
                  <a:pt x="1372902" y="520700"/>
                </a:lnTo>
                <a:lnTo>
                  <a:pt x="1358167" y="482600"/>
                </a:lnTo>
                <a:lnTo>
                  <a:pt x="1339632" y="444500"/>
                </a:lnTo>
                <a:lnTo>
                  <a:pt x="1317482" y="406400"/>
                </a:lnTo>
                <a:lnTo>
                  <a:pt x="1291900" y="381000"/>
                </a:lnTo>
                <a:lnTo>
                  <a:pt x="1263070" y="342900"/>
                </a:lnTo>
                <a:lnTo>
                  <a:pt x="1231176" y="317500"/>
                </a:lnTo>
                <a:lnTo>
                  <a:pt x="1196401" y="292100"/>
                </a:lnTo>
                <a:lnTo>
                  <a:pt x="1158928" y="266700"/>
                </a:lnTo>
                <a:lnTo>
                  <a:pt x="1118942" y="241300"/>
                </a:lnTo>
                <a:lnTo>
                  <a:pt x="1076627" y="228600"/>
                </a:lnTo>
                <a:lnTo>
                  <a:pt x="1032165" y="203200"/>
                </a:lnTo>
                <a:lnTo>
                  <a:pt x="985740" y="190500"/>
                </a:lnTo>
                <a:lnTo>
                  <a:pt x="937537" y="177800"/>
                </a:lnTo>
                <a:lnTo>
                  <a:pt x="887738" y="177800"/>
                </a:lnTo>
                <a:lnTo>
                  <a:pt x="836528" y="165100"/>
                </a:lnTo>
                <a:lnTo>
                  <a:pt x="1314999" y="165100"/>
                </a:lnTo>
                <a:lnTo>
                  <a:pt x="1351930" y="190500"/>
                </a:lnTo>
                <a:lnTo>
                  <a:pt x="1403544" y="203200"/>
                </a:lnTo>
                <a:lnTo>
                  <a:pt x="1453878" y="203200"/>
                </a:lnTo>
                <a:lnTo>
                  <a:pt x="1502786" y="215900"/>
                </a:lnTo>
                <a:lnTo>
                  <a:pt x="1550118" y="241300"/>
                </a:lnTo>
                <a:lnTo>
                  <a:pt x="1595727" y="254000"/>
                </a:lnTo>
                <a:lnTo>
                  <a:pt x="1639466" y="266700"/>
                </a:lnTo>
                <a:lnTo>
                  <a:pt x="1681185" y="292100"/>
                </a:lnTo>
                <a:lnTo>
                  <a:pt x="1448549" y="292100"/>
                </a:lnTo>
                <a:lnTo>
                  <a:pt x="1479013" y="342900"/>
                </a:lnTo>
                <a:lnTo>
                  <a:pt x="1505374" y="381000"/>
                </a:lnTo>
                <a:lnTo>
                  <a:pt x="1527418" y="431800"/>
                </a:lnTo>
                <a:lnTo>
                  <a:pt x="1544933" y="482600"/>
                </a:lnTo>
                <a:lnTo>
                  <a:pt x="1557707" y="533400"/>
                </a:lnTo>
                <a:lnTo>
                  <a:pt x="1565527" y="584200"/>
                </a:lnTo>
                <a:lnTo>
                  <a:pt x="1568181" y="635000"/>
                </a:lnTo>
                <a:lnTo>
                  <a:pt x="1566173" y="685800"/>
                </a:lnTo>
                <a:lnTo>
                  <a:pt x="1560243" y="736600"/>
                </a:lnTo>
                <a:lnTo>
                  <a:pt x="1550527" y="774700"/>
                </a:lnTo>
                <a:lnTo>
                  <a:pt x="1537163" y="825500"/>
                </a:lnTo>
                <a:lnTo>
                  <a:pt x="1520287" y="863600"/>
                </a:lnTo>
                <a:lnTo>
                  <a:pt x="1500037" y="901700"/>
                </a:lnTo>
                <a:lnTo>
                  <a:pt x="1476551" y="939800"/>
                </a:lnTo>
                <a:lnTo>
                  <a:pt x="1449964" y="977900"/>
                </a:lnTo>
                <a:lnTo>
                  <a:pt x="1420416" y="1016000"/>
                </a:lnTo>
                <a:lnTo>
                  <a:pt x="1388043" y="1054100"/>
                </a:lnTo>
                <a:lnTo>
                  <a:pt x="1352982" y="1079500"/>
                </a:lnTo>
                <a:lnTo>
                  <a:pt x="1315370" y="1117600"/>
                </a:lnTo>
                <a:close/>
              </a:path>
              <a:path w="1972945" h="1473200">
                <a:moveTo>
                  <a:pt x="1809385" y="1384300"/>
                </a:moveTo>
                <a:lnTo>
                  <a:pt x="1703338" y="1384300"/>
                </a:lnTo>
                <a:lnTo>
                  <a:pt x="1685097" y="1358900"/>
                </a:lnTo>
                <a:lnTo>
                  <a:pt x="1665445" y="1320800"/>
                </a:lnTo>
                <a:lnTo>
                  <a:pt x="1646521" y="1282700"/>
                </a:lnTo>
                <a:lnTo>
                  <a:pt x="1630464" y="1231900"/>
                </a:lnTo>
                <a:lnTo>
                  <a:pt x="1619413" y="1181100"/>
                </a:lnTo>
                <a:lnTo>
                  <a:pt x="1619639" y="1168400"/>
                </a:lnTo>
                <a:lnTo>
                  <a:pt x="1623488" y="1155700"/>
                </a:lnTo>
                <a:lnTo>
                  <a:pt x="1630572" y="1143000"/>
                </a:lnTo>
                <a:lnTo>
                  <a:pt x="1640508" y="1130300"/>
                </a:lnTo>
                <a:lnTo>
                  <a:pt x="1685046" y="1104900"/>
                </a:lnTo>
                <a:lnTo>
                  <a:pt x="1725474" y="1079500"/>
                </a:lnTo>
                <a:lnTo>
                  <a:pt x="1761658" y="1041400"/>
                </a:lnTo>
                <a:lnTo>
                  <a:pt x="1793459" y="1003300"/>
                </a:lnTo>
                <a:lnTo>
                  <a:pt x="1820743" y="965200"/>
                </a:lnTo>
                <a:lnTo>
                  <a:pt x="1843372" y="927100"/>
                </a:lnTo>
                <a:lnTo>
                  <a:pt x="1861209" y="889000"/>
                </a:lnTo>
                <a:lnTo>
                  <a:pt x="1874119" y="838200"/>
                </a:lnTo>
                <a:lnTo>
                  <a:pt x="1881965" y="800100"/>
                </a:lnTo>
                <a:lnTo>
                  <a:pt x="1884611" y="749300"/>
                </a:lnTo>
                <a:lnTo>
                  <a:pt x="1881829" y="711200"/>
                </a:lnTo>
                <a:lnTo>
                  <a:pt x="1873654" y="660400"/>
                </a:lnTo>
                <a:lnTo>
                  <a:pt x="1860344" y="622300"/>
                </a:lnTo>
                <a:lnTo>
                  <a:pt x="1842156" y="571500"/>
                </a:lnTo>
                <a:lnTo>
                  <a:pt x="1819346" y="533400"/>
                </a:lnTo>
                <a:lnTo>
                  <a:pt x="1792173" y="495300"/>
                </a:lnTo>
                <a:lnTo>
                  <a:pt x="1760893" y="469900"/>
                </a:lnTo>
                <a:lnTo>
                  <a:pt x="1725763" y="431800"/>
                </a:lnTo>
                <a:lnTo>
                  <a:pt x="1687041" y="406400"/>
                </a:lnTo>
                <a:lnTo>
                  <a:pt x="1644984" y="368300"/>
                </a:lnTo>
                <a:lnTo>
                  <a:pt x="1599849" y="355600"/>
                </a:lnTo>
                <a:lnTo>
                  <a:pt x="1551894" y="330200"/>
                </a:lnTo>
                <a:lnTo>
                  <a:pt x="1501374" y="304800"/>
                </a:lnTo>
                <a:lnTo>
                  <a:pt x="1448549" y="292100"/>
                </a:lnTo>
                <a:lnTo>
                  <a:pt x="1681185" y="292100"/>
                </a:lnTo>
                <a:lnTo>
                  <a:pt x="1720738" y="317500"/>
                </a:lnTo>
                <a:lnTo>
                  <a:pt x="1757977" y="342900"/>
                </a:lnTo>
                <a:lnTo>
                  <a:pt x="1792753" y="381000"/>
                </a:lnTo>
                <a:lnTo>
                  <a:pt x="1824919" y="406400"/>
                </a:lnTo>
                <a:lnTo>
                  <a:pt x="1854327" y="444500"/>
                </a:lnTo>
                <a:lnTo>
                  <a:pt x="1880829" y="469900"/>
                </a:lnTo>
                <a:lnTo>
                  <a:pt x="1904277" y="508000"/>
                </a:lnTo>
                <a:lnTo>
                  <a:pt x="1924524" y="546100"/>
                </a:lnTo>
                <a:lnTo>
                  <a:pt x="1941421" y="584200"/>
                </a:lnTo>
                <a:lnTo>
                  <a:pt x="1954820" y="622300"/>
                </a:lnTo>
                <a:lnTo>
                  <a:pt x="1964574" y="673100"/>
                </a:lnTo>
                <a:lnTo>
                  <a:pt x="1970535" y="711200"/>
                </a:lnTo>
                <a:lnTo>
                  <a:pt x="1972555" y="749300"/>
                </a:lnTo>
                <a:lnTo>
                  <a:pt x="1970171" y="800100"/>
                </a:lnTo>
                <a:lnTo>
                  <a:pt x="1963108" y="850900"/>
                </a:lnTo>
                <a:lnTo>
                  <a:pt x="1951503" y="889000"/>
                </a:lnTo>
                <a:lnTo>
                  <a:pt x="1935490" y="939800"/>
                </a:lnTo>
                <a:lnTo>
                  <a:pt x="1915206" y="977900"/>
                </a:lnTo>
                <a:lnTo>
                  <a:pt x="1890785" y="1016000"/>
                </a:lnTo>
                <a:lnTo>
                  <a:pt x="1862363" y="1054100"/>
                </a:lnTo>
                <a:lnTo>
                  <a:pt x="1830076" y="1092200"/>
                </a:lnTo>
                <a:lnTo>
                  <a:pt x="1794058" y="1130300"/>
                </a:lnTo>
                <a:lnTo>
                  <a:pt x="1754446" y="1168400"/>
                </a:lnTo>
                <a:lnTo>
                  <a:pt x="1711374" y="1193800"/>
                </a:lnTo>
                <a:lnTo>
                  <a:pt x="1732784" y="1257300"/>
                </a:lnTo>
                <a:lnTo>
                  <a:pt x="1759101" y="1308100"/>
                </a:lnTo>
                <a:lnTo>
                  <a:pt x="1781530" y="1346200"/>
                </a:lnTo>
                <a:lnTo>
                  <a:pt x="1791280" y="1358900"/>
                </a:lnTo>
                <a:lnTo>
                  <a:pt x="1802601" y="1371600"/>
                </a:lnTo>
                <a:lnTo>
                  <a:pt x="1809385" y="1384300"/>
                </a:lnTo>
                <a:close/>
              </a:path>
              <a:path w="1972945" h="1473200">
                <a:moveTo>
                  <a:pt x="1022201" y="584200"/>
                </a:moveTo>
                <a:lnTo>
                  <a:pt x="548561" y="584200"/>
                </a:lnTo>
                <a:lnTo>
                  <a:pt x="534564" y="571500"/>
                </a:lnTo>
                <a:lnTo>
                  <a:pt x="525105" y="558800"/>
                </a:lnTo>
                <a:lnTo>
                  <a:pt x="521631" y="546100"/>
                </a:lnTo>
                <a:lnTo>
                  <a:pt x="525105" y="520700"/>
                </a:lnTo>
                <a:lnTo>
                  <a:pt x="534564" y="508000"/>
                </a:lnTo>
                <a:lnTo>
                  <a:pt x="548561" y="495300"/>
                </a:lnTo>
                <a:lnTo>
                  <a:pt x="1022201" y="495300"/>
                </a:lnTo>
                <a:lnTo>
                  <a:pt x="1036162" y="508000"/>
                </a:lnTo>
                <a:lnTo>
                  <a:pt x="1045568" y="520700"/>
                </a:lnTo>
                <a:lnTo>
                  <a:pt x="1049015" y="546100"/>
                </a:lnTo>
                <a:lnTo>
                  <a:pt x="1045568" y="558800"/>
                </a:lnTo>
                <a:lnTo>
                  <a:pt x="1036162" y="571500"/>
                </a:lnTo>
                <a:lnTo>
                  <a:pt x="1022201" y="584200"/>
                </a:lnTo>
                <a:close/>
              </a:path>
              <a:path w="1972945" h="1473200">
                <a:moveTo>
                  <a:pt x="1036162" y="787400"/>
                </a:moveTo>
                <a:lnTo>
                  <a:pt x="534564" y="787400"/>
                </a:lnTo>
                <a:lnTo>
                  <a:pt x="525105" y="762000"/>
                </a:lnTo>
                <a:lnTo>
                  <a:pt x="521631" y="749300"/>
                </a:lnTo>
                <a:lnTo>
                  <a:pt x="525105" y="736600"/>
                </a:lnTo>
                <a:lnTo>
                  <a:pt x="534564" y="723900"/>
                </a:lnTo>
                <a:lnTo>
                  <a:pt x="548561" y="711200"/>
                </a:lnTo>
                <a:lnTo>
                  <a:pt x="1022201" y="711200"/>
                </a:lnTo>
                <a:lnTo>
                  <a:pt x="1036162" y="723900"/>
                </a:lnTo>
                <a:lnTo>
                  <a:pt x="1045568" y="736600"/>
                </a:lnTo>
                <a:lnTo>
                  <a:pt x="1049015" y="749300"/>
                </a:lnTo>
                <a:lnTo>
                  <a:pt x="1045568" y="762000"/>
                </a:lnTo>
                <a:lnTo>
                  <a:pt x="1036162" y="787400"/>
                </a:lnTo>
                <a:close/>
              </a:path>
              <a:path w="1972945" h="1473200">
                <a:moveTo>
                  <a:pt x="1005089" y="800100"/>
                </a:moveTo>
                <a:lnTo>
                  <a:pt x="565648" y="800100"/>
                </a:lnTo>
                <a:lnTo>
                  <a:pt x="548561" y="787400"/>
                </a:lnTo>
                <a:lnTo>
                  <a:pt x="1022201" y="787400"/>
                </a:lnTo>
                <a:lnTo>
                  <a:pt x="1005089" y="800100"/>
                </a:lnTo>
                <a:close/>
              </a:path>
              <a:path w="1972945" h="1473200">
                <a:moveTo>
                  <a:pt x="1761388" y="1473200"/>
                </a:moveTo>
                <a:lnTo>
                  <a:pt x="1684410" y="1473200"/>
                </a:lnTo>
                <a:lnTo>
                  <a:pt x="1630910" y="1460500"/>
                </a:lnTo>
                <a:lnTo>
                  <a:pt x="1580291" y="1447800"/>
                </a:lnTo>
                <a:lnTo>
                  <a:pt x="1532748" y="1422400"/>
                </a:lnTo>
                <a:lnTo>
                  <a:pt x="1488475" y="1397000"/>
                </a:lnTo>
                <a:lnTo>
                  <a:pt x="1447667" y="1371600"/>
                </a:lnTo>
                <a:lnTo>
                  <a:pt x="1410519" y="1333500"/>
                </a:lnTo>
                <a:lnTo>
                  <a:pt x="1377226" y="1308100"/>
                </a:lnTo>
                <a:lnTo>
                  <a:pt x="1183550" y="1308100"/>
                </a:lnTo>
                <a:lnTo>
                  <a:pt x="1134401" y="1295400"/>
                </a:lnTo>
                <a:lnTo>
                  <a:pt x="1086166" y="1295400"/>
                </a:lnTo>
                <a:lnTo>
                  <a:pt x="1039017" y="1282700"/>
                </a:lnTo>
                <a:lnTo>
                  <a:pt x="993126" y="1257300"/>
                </a:lnTo>
                <a:lnTo>
                  <a:pt x="415606" y="1257300"/>
                </a:lnTo>
                <a:lnTo>
                  <a:pt x="460012" y="1231900"/>
                </a:lnTo>
                <a:lnTo>
                  <a:pt x="501402" y="1219200"/>
                </a:lnTo>
                <a:lnTo>
                  <a:pt x="539456" y="1181100"/>
                </a:lnTo>
                <a:lnTo>
                  <a:pt x="573854" y="1155700"/>
                </a:lnTo>
                <a:lnTo>
                  <a:pt x="604277" y="1130300"/>
                </a:lnTo>
                <a:lnTo>
                  <a:pt x="620119" y="1117600"/>
                </a:lnTo>
                <a:lnTo>
                  <a:pt x="638203" y="1104900"/>
                </a:lnTo>
                <a:lnTo>
                  <a:pt x="758660" y="1104900"/>
                </a:lnTo>
                <a:lnTo>
                  <a:pt x="784090" y="1117600"/>
                </a:lnTo>
                <a:lnTo>
                  <a:pt x="1315370" y="1117600"/>
                </a:lnTo>
                <a:lnTo>
                  <a:pt x="1275345" y="1143000"/>
                </a:lnTo>
                <a:lnTo>
                  <a:pt x="1233044" y="1168400"/>
                </a:lnTo>
                <a:lnTo>
                  <a:pt x="1188605" y="1193800"/>
                </a:lnTo>
                <a:lnTo>
                  <a:pt x="1142164" y="1219200"/>
                </a:lnTo>
                <a:lnTo>
                  <a:pt x="1212276" y="1219200"/>
                </a:lnTo>
                <a:lnTo>
                  <a:pt x="1247932" y="1231900"/>
                </a:lnTo>
                <a:lnTo>
                  <a:pt x="1423983" y="1231900"/>
                </a:lnTo>
                <a:lnTo>
                  <a:pt x="1453571" y="1257300"/>
                </a:lnTo>
                <a:lnTo>
                  <a:pt x="1487049" y="1282700"/>
                </a:lnTo>
                <a:lnTo>
                  <a:pt x="1524147" y="1320800"/>
                </a:lnTo>
                <a:lnTo>
                  <a:pt x="1564595" y="1333500"/>
                </a:lnTo>
                <a:lnTo>
                  <a:pt x="1608122" y="1358900"/>
                </a:lnTo>
                <a:lnTo>
                  <a:pt x="1654460" y="1371600"/>
                </a:lnTo>
                <a:lnTo>
                  <a:pt x="1703338" y="1384300"/>
                </a:lnTo>
                <a:lnTo>
                  <a:pt x="1809385" y="1384300"/>
                </a:lnTo>
                <a:lnTo>
                  <a:pt x="1811340" y="1409700"/>
                </a:lnTo>
                <a:lnTo>
                  <a:pt x="1808175" y="1422400"/>
                </a:lnTo>
                <a:lnTo>
                  <a:pt x="1807079" y="1435100"/>
                </a:lnTo>
                <a:lnTo>
                  <a:pt x="1806348" y="1435100"/>
                </a:lnTo>
                <a:lnTo>
                  <a:pt x="1795368" y="1447800"/>
                </a:lnTo>
                <a:lnTo>
                  <a:pt x="1780013" y="1460500"/>
                </a:lnTo>
                <a:lnTo>
                  <a:pt x="1761388" y="1473200"/>
                </a:lnTo>
                <a:close/>
              </a:path>
              <a:path w="1972945" h="1473200">
                <a:moveTo>
                  <a:pt x="1416026" y="1231900"/>
                </a:moveTo>
                <a:lnTo>
                  <a:pt x="1308588" y="1231900"/>
                </a:lnTo>
                <a:lnTo>
                  <a:pt x="1334111" y="1219200"/>
                </a:lnTo>
                <a:lnTo>
                  <a:pt x="1406963" y="1219200"/>
                </a:lnTo>
                <a:lnTo>
                  <a:pt x="1416026" y="1231900"/>
                </a:lnTo>
                <a:close/>
              </a:path>
            </a:pathLst>
          </a:custGeom>
          <a:solidFill>
            <a:srgbClr val="F39B1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232865" y="0"/>
            <a:ext cx="1688464" cy="2903855"/>
          </a:xfrm>
          <a:custGeom>
            <a:avLst/>
            <a:gdLst/>
            <a:ahLst/>
            <a:cxnLst/>
            <a:rect l="l" t="t" r="r" b="b"/>
            <a:pathLst>
              <a:path w="1688465" h="2903855">
                <a:moveTo>
                  <a:pt x="0" y="2903837"/>
                </a:moveTo>
                <a:lnTo>
                  <a:pt x="0" y="0"/>
                </a:lnTo>
                <a:lnTo>
                  <a:pt x="1688415" y="0"/>
                </a:lnTo>
                <a:lnTo>
                  <a:pt x="1688415" y="2264969"/>
                </a:lnTo>
                <a:lnTo>
                  <a:pt x="843035" y="2264969"/>
                </a:lnTo>
                <a:lnTo>
                  <a:pt x="0" y="2903837"/>
                </a:lnTo>
                <a:close/>
              </a:path>
              <a:path w="1688465" h="2903855">
                <a:moveTo>
                  <a:pt x="1688415" y="2902353"/>
                </a:moveTo>
                <a:lnTo>
                  <a:pt x="843035" y="2264969"/>
                </a:lnTo>
                <a:lnTo>
                  <a:pt x="1688415" y="2264969"/>
                </a:lnTo>
                <a:lnTo>
                  <a:pt x="1688415" y="290235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9641473" y="936467"/>
            <a:ext cx="863600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250" spc="-1030" dirty="0">
                <a:solidFill>
                  <a:srgbClr val="BBBEC3"/>
                </a:solidFill>
                <a:latin typeface="Trebuchet MS"/>
                <a:cs typeface="Trebuchet MS"/>
              </a:rPr>
              <a:t>08</a:t>
            </a:r>
            <a:endParaRPr sz="8250">
              <a:latin typeface="Trebuchet MS"/>
              <a:cs typeface="Trebuchet M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731806" y="833496"/>
            <a:ext cx="640715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050" spc="-170" dirty="0">
                <a:solidFill>
                  <a:srgbClr val="212830"/>
                </a:solidFill>
                <a:latin typeface="Roboto"/>
                <a:cs typeface="Roboto"/>
              </a:rPr>
              <a:t>F</a:t>
            </a:r>
            <a:r>
              <a:rPr sz="2050" spc="30" dirty="0">
                <a:solidFill>
                  <a:srgbClr val="212830"/>
                </a:solidFill>
                <a:latin typeface="Roboto"/>
                <a:cs typeface="Roboto"/>
              </a:rPr>
              <a:t>A</a:t>
            </a:r>
            <a:r>
              <a:rPr sz="2050" spc="5" dirty="0">
                <a:solidFill>
                  <a:srgbClr val="212830"/>
                </a:solidFill>
                <a:latin typeface="Roboto"/>
                <a:cs typeface="Roboto"/>
              </a:rPr>
              <a:t>C</a:t>
            </a:r>
            <a:r>
              <a:rPr sz="2050" dirty="0">
                <a:solidFill>
                  <a:srgbClr val="212830"/>
                </a:solidFill>
                <a:latin typeface="Roboto"/>
                <a:cs typeface="Roboto"/>
              </a:rPr>
              <a:t>T</a:t>
            </a:r>
            <a:endParaRPr sz="2050">
              <a:latin typeface="Roboto"/>
              <a:cs typeface="Roboto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9630588" y="507472"/>
            <a:ext cx="912494" cy="134620"/>
            <a:chOff x="9630588" y="507472"/>
            <a:chExt cx="912494" cy="134620"/>
          </a:xfrm>
        </p:grpSpPr>
        <p:pic>
          <p:nvPicPr>
            <p:cNvPr id="15" name="object 1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630588" y="507472"/>
              <a:ext cx="134028" cy="13402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825073" y="507472"/>
              <a:ext cx="134029" cy="134029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019558" y="507472"/>
              <a:ext cx="134028" cy="134029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214043" y="507472"/>
              <a:ext cx="134028" cy="134029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408528" y="507472"/>
              <a:ext cx="134028" cy="1340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80981" y="452207"/>
            <a:ext cx="2688590" cy="11563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7400" spc="-1335" dirty="0"/>
              <a:t>MODULEs</a:t>
            </a:r>
            <a:endParaRPr sz="7400"/>
          </a:p>
        </p:txBody>
      </p:sp>
      <p:grpSp>
        <p:nvGrpSpPr>
          <p:cNvPr id="3" name="object 3"/>
          <p:cNvGrpSpPr/>
          <p:nvPr/>
        </p:nvGrpSpPr>
        <p:grpSpPr>
          <a:xfrm>
            <a:off x="1659635" y="5859538"/>
            <a:ext cx="5351145" cy="840740"/>
            <a:chOff x="1659635" y="5859538"/>
            <a:chExt cx="5351145" cy="84074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59635" y="5859538"/>
              <a:ext cx="5350622" cy="840681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696283" y="5875245"/>
              <a:ext cx="5277485" cy="767715"/>
            </a:xfrm>
            <a:custGeom>
              <a:avLst/>
              <a:gdLst/>
              <a:ahLst/>
              <a:cxnLst/>
              <a:rect l="l" t="t" r="r" b="b"/>
              <a:pathLst>
                <a:path w="5277484" h="767715">
                  <a:moveTo>
                    <a:pt x="0" y="127900"/>
                  </a:moveTo>
                  <a:lnTo>
                    <a:pt x="10051" y="78115"/>
                  </a:lnTo>
                  <a:lnTo>
                    <a:pt x="37461" y="37461"/>
                  </a:lnTo>
                  <a:lnTo>
                    <a:pt x="78115" y="10051"/>
                  </a:lnTo>
                  <a:lnTo>
                    <a:pt x="127900" y="0"/>
                  </a:lnTo>
                  <a:lnTo>
                    <a:pt x="5149426" y="0"/>
                  </a:lnTo>
                  <a:lnTo>
                    <a:pt x="5198371" y="9735"/>
                  </a:lnTo>
                  <a:lnTo>
                    <a:pt x="5239865" y="37461"/>
                  </a:lnTo>
                  <a:lnTo>
                    <a:pt x="5267590" y="78955"/>
                  </a:lnTo>
                  <a:lnTo>
                    <a:pt x="5277326" y="127900"/>
                  </a:lnTo>
                  <a:lnTo>
                    <a:pt x="5277326" y="639485"/>
                  </a:lnTo>
                  <a:lnTo>
                    <a:pt x="5267275" y="689269"/>
                  </a:lnTo>
                  <a:lnTo>
                    <a:pt x="5239865" y="729923"/>
                  </a:lnTo>
                  <a:lnTo>
                    <a:pt x="5199211" y="757333"/>
                  </a:lnTo>
                  <a:lnTo>
                    <a:pt x="5149426" y="767384"/>
                  </a:lnTo>
                  <a:lnTo>
                    <a:pt x="127900" y="767384"/>
                  </a:lnTo>
                  <a:lnTo>
                    <a:pt x="78115" y="757333"/>
                  </a:lnTo>
                  <a:lnTo>
                    <a:pt x="37461" y="729923"/>
                  </a:lnTo>
                  <a:lnTo>
                    <a:pt x="10051" y="689269"/>
                  </a:lnTo>
                  <a:lnTo>
                    <a:pt x="0" y="639485"/>
                  </a:lnTo>
                  <a:lnTo>
                    <a:pt x="0" y="127900"/>
                  </a:lnTo>
                  <a:close/>
                </a:path>
              </a:pathLst>
            </a:custGeom>
            <a:ln w="10470">
              <a:solidFill>
                <a:srgbClr val="2980B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2519577" y="5924571"/>
            <a:ext cx="3627754" cy="6286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950" spc="15" dirty="0">
                <a:solidFill>
                  <a:srgbClr val="FFFFFF"/>
                </a:solidFill>
                <a:latin typeface="Tahoma"/>
                <a:cs typeface="Tahoma"/>
              </a:rPr>
              <a:t>Module</a:t>
            </a:r>
            <a:r>
              <a:rPr sz="3950" spc="-1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950" spc="25" dirty="0">
                <a:solidFill>
                  <a:srgbClr val="FFFFFF"/>
                </a:solidFill>
                <a:latin typeface="Tahoma"/>
                <a:cs typeface="Tahoma"/>
              </a:rPr>
              <a:t>de</a:t>
            </a:r>
            <a:r>
              <a:rPr sz="3950" spc="-1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950" spc="-100" dirty="0">
                <a:solidFill>
                  <a:srgbClr val="FFFFFF"/>
                </a:solidFill>
                <a:latin typeface="Tahoma"/>
                <a:cs typeface="Tahoma"/>
              </a:rPr>
              <a:t>vente</a:t>
            </a:r>
            <a:endParaRPr sz="3950">
              <a:latin typeface="Tahoma"/>
              <a:cs typeface="Tahoma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654430" y="4413287"/>
            <a:ext cx="5351145" cy="840740"/>
            <a:chOff x="654430" y="4413287"/>
            <a:chExt cx="5351145" cy="840740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4430" y="4413287"/>
              <a:ext cx="5350622" cy="840681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691078" y="4428993"/>
              <a:ext cx="5277485" cy="767715"/>
            </a:xfrm>
            <a:custGeom>
              <a:avLst/>
              <a:gdLst/>
              <a:ahLst/>
              <a:cxnLst/>
              <a:rect l="l" t="t" r="r" b="b"/>
              <a:pathLst>
                <a:path w="5277485" h="767714">
                  <a:moveTo>
                    <a:pt x="0" y="127899"/>
                  </a:moveTo>
                  <a:lnTo>
                    <a:pt x="10051" y="78115"/>
                  </a:lnTo>
                  <a:lnTo>
                    <a:pt x="37461" y="37460"/>
                  </a:lnTo>
                  <a:lnTo>
                    <a:pt x="78115" y="10050"/>
                  </a:lnTo>
                  <a:lnTo>
                    <a:pt x="127900" y="0"/>
                  </a:lnTo>
                  <a:lnTo>
                    <a:pt x="5149426" y="0"/>
                  </a:lnTo>
                  <a:lnTo>
                    <a:pt x="5198371" y="9735"/>
                  </a:lnTo>
                  <a:lnTo>
                    <a:pt x="5239865" y="37461"/>
                  </a:lnTo>
                  <a:lnTo>
                    <a:pt x="5267590" y="78954"/>
                  </a:lnTo>
                  <a:lnTo>
                    <a:pt x="5277326" y="127899"/>
                  </a:lnTo>
                  <a:lnTo>
                    <a:pt x="5277326" y="639484"/>
                  </a:lnTo>
                  <a:lnTo>
                    <a:pt x="5267275" y="689269"/>
                  </a:lnTo>
                  <a:lnTo>
                    <a:pt x="5239865" y="729923"/>
                  </a:lnTo>
                  <a:lnTo>
                    <a:pt x="5199211" y="757333"/>
                  </a:lnTo>
                  <a:lnTo>
                    <a:pt x="5149426" y="767385"/>
                  </a:lnTo>
                  <a:lnTo>
                    <a:pt x="127900" y="767385"/>
                  </a:lnTo>
                  <a:lnTo>
                    <a:pt x="78115" y="757333"/>
                  </a:lnTo>
                  <a:lnTo>
                    <a:pt x="37461" y="729923"/>
                  </a:lnTo>
                  <a:lnTo>
                    <a:pt x="10051" y="689269"/>
                  </a:lnTo>
                  <a:lnTo>
                    <a:pt x="0" y="639484"/>
                  </a:lnTo>
                  <a:lnTo>
                    <a:pt x="0" y="127899"/>
                  </a:lnTo>
                  <a:close/>
                </a:path>
              </a:pathLst>
            </a:custGeom>
            <a:ln w="10470">
              <a:solidFill>
                <a:srgbClr val="2980B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1109198" y="4478320"/>
            <a:ext cx="4438650" cy="6286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950" spc="15" dirty="0">
                <a:solidFill>
                  <a:srgbClr val="FFFFFF"/>
                </a:solidFill>
                <a:latin typeface="Tahoma"/>
                <a:cs typeface="Tahoma"/>
              </a:rPr>
              <a:t>Module</a:t>
            </a:r>
            <a:r>
              <a:rPr sz="3950" spc="-1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950" spc="25" dirty="0">
                <a:solidFill>
                  <a:srgbClr val="FFFFFF"/>
                </a:solidFill>
                <a:latin typeface="Tahoma"/>
                <a:cs typeface="Tahoma"/>
              </a:rPr>
              <a:t>de</a:t>
            </a:r>
            <a:r>
              <a:rPr sz="3950" spc="-1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950" spc="20" dirty="0">
                <a:solidFill>
                  <a:srgbClr val="FFFFFF"/>
                </a:solidFill>
                <a:latin typeface="Tahoma"/>
                <a:cs typeface="Tahoma"/>
              </a:rPr>
              <a:t>stockage</a:t>
            </a:r>
            <a:endParaRPr sz="3950">
              <a:latin typeface="Tahoma"/>
              <a:cs typeface="Tahoma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3293093" y="7211886"/>
            <a:ext cx="5351145" cy="840740"/>
            <a:chOff x="3293093" y="7211886"/>
            <a:chExt cx="5351145" cy="840740"/>
          </a:xfrm>
        </p:grpSpPr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93093" y="7211886"/>
              <a:ext cx="5350622" cy="840681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3329741" y="7227593"/>
              <a:ext cx="5277485" cy="767715"/>
            </a:xfrm>
            <a:custGeom>
              <a:avLst/>
              <a:gdLst/>
              <a:ahLst/>
              <a:cxnLst/>
              <a:rect l="l" t="t" r="r" b="b"/>
              <a:pathLst>
                <a:path w="5277484" h="767715">
                  <a:moveTo>
                    <a:pt x="0" y="127900"/>
                  </a:moveTo>
                  <a:lnTo>
                    <a:pt x="10050" y="78115"/>
                  </a:lnTo>
                  <a:lnTo>
                    <a:pt x="37460" y="37461"/>
                  </a:lnTo>
                  <a:lnTo>
                    <a:pt x="78115" y="10051"/>
                  </a:lnTo>
                  <a:lnTo>
                    <a:pt x="127899" y="0"/>
                  </a:lnTo>
                  <a:lnTo>
                    <a:pt x="5149426" y="0"/>
                  </a:lnTo>
                  <a:lnTo>
                    <a:pt x="5198371" y="9735"/>
                  </a:lnTo>
                  <a:lnTo>
                    <a:pt x="5239865" y="37461"/>
                  </a:lnTo>
                  <a:lnTo>
                    <a:pt x="5267590" y="78954"/>
                  </a:lnTo>
                  <a:lnTo>
                    <a:pt x="5277326" y="127900"/>
                  </a:lnTo>
                  <a:lnTo>
                    <a:pt x="5277326" y="639484"/>
                  </a:lnTo>
                  <a:lnTo>
                    <a:pt x="5267275" y="689269"/>
                  </a:lnTo>
                  <a:lnTo>
                    <a:pt x="5239865" y="729923"/>
                  </a:lnTo>
                  <a:lnTo>
                    <a:pt x="5199211" y="757333"/>
                  </a:lnTo>
                  <a:lnTo>
                    <a:pt x="5149426" y="767384"/>
                  </a:lnTo>
                  <a:lnTo>
                    <a:pt x="127899" y="767384"/>
                  </a:lnTo>
                  <a:lnTo>
                    <a:pt x="78115" y="757333"/>
                  </a:lnTo>
                  <a:lnTo>
                    <a:pt x="37460" y="729923"/>
                  </a:lnTo>
                  <a:lnTo>
                    <a:pt x="10050" y="689269"/>
                  </a:lnTo>
                  <a:lnTo>
                    <a:pt x="0" y="639484"/>
                  </a:lnTo>
                  <a:lnTo>
                    <a:pt x="0" y="127900"/>
                  </a:lnTo>
                  <a:close/>
                </a:path>
              </a:pathLst>
            </a:custGeom>
            <a:ln w="10470">
              <a:solidFill>
                <a:srgbClr val="2980B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3611535" y="7276920"/>
            <a:ext cx="4711065" cy="6286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950" spc="15" dirty="0">
                <a:solidFill>
                  <a:srgbClr val="FFFFFF"/>
                </a:solidFill>
                <a:latin typeface="Tahoma"/>
                <a:cs typeface="Tahoma"/>
              </a:rPr>
              <a:t>Module</a:t>
            </a:r>
            <a:r>
              <a:rPr sz="3950" spc="-1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950" spc="40" dirty="0">
                <a:solidFill>
                  <a:srgbClr val="FFFFFF"/>
                </a:solidFill>
                <a:latin typeface="Tahoma"/>
                <a:cs typeface="Tahoma"/>
              </a:rPr>
              <a:t>d’après</a:t>
            </a:r>
            <a:r>
              <a:rPr sz="3950" spc="-1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950" spc="-100" dirty="0">
                <a:solidFill>
                  <a:srgbClr val="FFFFFF"/>
                </a:solidFill>
                <a:latin typeface="Tahoma"/>
                <a:cs typeface="Tahoma"/>
              </a:rPr>
              <a:t>vente</a:t>
            </a:r>
            <a:endParaRPr sz="3950">
              <a:latin typeface="Tahoma"/>
              <a:cs typeface="Tahoma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10706480" y="4415082"/>
            <a:ext cx="5351145" cy="840740"/>
            <a:chOff x="10706480" y="4415082"/>
            <a:chExt cx="5351145" cy="840740"/>
          </a:xfrm>
        </p:grpSpPr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706480" y="4415082"/>
              <a:ext cx="5350622" cy="840681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10743129" y="4430788"/>
              <a:ext cx="5277485" cy="767715"/>
            </a:xfrm>
            <a:custGeom>
              <a:avLst/>
              <a:gdLst/>
              <a:ahLst/>
              <a:cxnLst/>
              <a:rect l="l" t="t" r="r" b="b"/>
              <a:pathLst>
                <a:path w="5277484" h="767714">
                  <a:moveTo>
                    <a:pt x="0" y="127899"/>
                  </a:moveTo>
                  <a:lnTo>
                    <a:pt x="10050" y="78115"/>
                  </a:lnTo>
                  <a:lnTo>
                    <a:pt x="37460" y="37460"/>
                  </a:lnTo>
                  <a:lnTo>
                    <a:pt x="78115" y="10050"/>
                  </a:lnTo>
                  <a:lnTo>
                    <a:pt x="127899" y="0"/>
                  </a:lnTo>
                  <a:lnTo>
                    <a:pt x="5149427" y="0"/>
                  </a:lnTo>
                  <a:lnTo>
                    <a:pt x="5198371" y="9735"/>
                  </a:lnTo>
                  <a:lnTo>
                    <a:pt x="5239865" y="37460"/>
                  </a:lnTo>
                  <a:lnTo>
                    <a:pt x="5267590" y="78954"/>
                  </a:lnTo>
                  <a:lnTo>
                    <a:pt x="5277326" y="127899"/>
                  </a:lnTo>
                  <a:lnTo>
                    <a:pt x="5277326" y="639484"/>
                  </a:lnTo>
                  <a:lnTo>
                    <a:pt x="5267275" y="689269"/>
                  </a:lnTo>
                  <a:lnTo>
                    <a:pt x="5239865" y="729923"/>
                  </a:lnTo>
                  <a:lnTo>
                    <a:pt x="5199211" y="757333"/>
                  </a:lnTo>
                  <a:lnTo>
                    <a:pt x="5149427" y="767384"/>
                  </a:lnTo>
                  <a:lnTo>
                    <a:pt x="127899" y="767384"/>
                  </a:lnTo>
                  <a:lnTo>
                    <a:pt x="78115" y="757333"/>
                  </a:lnTo>
                  <a:lnTo>
                    <a:pt x="37460" y="729923"/>
                  </a:lnTo>
                  <a:lnTo>
                    <a:pt x="10050" y="689269"/>
                  </a:lnTo>
                  <a:lnTo>
                    <a:pt x="0" y="639484"/>
                  </a:lnTo>
                  <a:lnTo>
                    <a:pt x="0" y="127899"/>
                  </a:lnTo>
                  <a:close/>
                </a:path>
              </a:pathLst>
            </a:custGeom>
            <a:ln w="10470">
              <a:solidFill>
                <a:srgbClr val="2980B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10999767" y="4480114"/>
            <a:ext cx="4762500" cy="6286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950" spc="15" dirty="0">
                <a:solidFill>
                  <a:srgbClr val="FFFFFF"/>
                </a:solidFill>
                <a:latin typeface="Tahoma"/>
                <a:cs typeface="Tahoma"/>
              </a:rPr>
              <a:t>Module</a:t>
            </a:r>
            <a:r>
              <a:rPr sz="3950" spc="-2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950" spc="-10" dirty="0">
                <a:solidFill>
                  <a:srgbClr val="FFFFFF"/>
                </a:solidFill>
                <a:latin typeface="Tahoma"/>
                <a:cs typeface="Tahoma"/>
              </a:rPr>
              <a:t>d’équipement</a:t>
            </a:r>
            <a:endParaRPr sz="3950">
              <a:latin typeface="Tahoma"/>
              <a:cs typeface="Tahoma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12402763" y="5854859"/>
            <a:ext cx="5727700" cy="840740"/>
            <a:chOff x="12402763" y="5854859"/>
            <a:chExt cx="5727700" cy="840740"/>
          </a:xfrm>
        </p:grpSpPr>
        <p:pic>
          <p:nvPicPr>
            <p:cNvPr id="20" name="object 2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402763" y="5854859"/>
              <a:ext cx="5727574" cy="840681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12439412" y="5870566"/>
              <a:ext cx="5654675" cy="767715"/>
            </a:xfrm>
            <a:custGeom>
              <a:avLst/>
              <a:gdLst/>
              <a:ahLst/>
              <a:cxnLst/>
              <a:rect l="l" t="t" r="r" b="b"/>
              <a:pathLst>
                <a:path w="5654675" h="767715">
                  <a:moveTo>
                    <a:pt x="0" y="127900"/>
                  </a:moveTo>
                  <a:lnTo>
                    <a:pt x="10050" y="78115"/>
                  </a:lnTo>
                  <a:lnTo>
                    <a:pt x="37460" y="37461"/>
                  </a:lnTo>
                  <a:lnTo>
                    <a:pt x="78115" y="10051"/>
                  </a:lnTo>
                  <a:lnTo>
                    <a:pt x="127899" y="0"/>
                  </a:lnTo>
                  <a:lnTo>
                    <a:pt x="5526379" y="0"/>
                  </a:lnTo>
                  <a:lnTo>
                    <a:pt x="5575323" y="9735"/>
                  </a:lnTo>
                  <a:lnTo>
                    <a:pt x="5616817" y="37461"/>
                  </a:lnTo>
                  <a:lnTo>
                    <a:pt x="5644542" y="78955"/>
                  </a:lnTo>
                  <a:lnTo>
                    <a:pt x="5654278" y="127900"/>
                  </a:lnTo>
                  <a:lnTo>
                    <a:pt x="5654278" y="639485"/>
                  </a:lnTo>
                  <a:lnTo>
                    <a:pt x="5644227" y="689269"/>
                  </a:lnTo>
                  <a:lnTo>
                    <a:pt x="5616817" y="729923"/>
                  </a:lnTo>
                  <a:lnTo>
                    <a:pt x="5576163" y="757333"/>
                  </a:lnTo>
                  <a:lnTo>
                    <a:pt x="5526379" y="767384"/>
                  </a:lnTo>
                  <a:lnTo>
                    <a:pt x="127899" y="767384"/>
                  </a:lnTo>
                  <a:lnTo>
                    <a:pt x="78115" y="757333"/>
                  </a:lnTo>
                  <a:lnTo>
                    <a:pt x="37460" y="729923"/>
                  </a:lnTo>
                  <a:lnTo>
                    <a:pt x="10050" y="689269"/>
                  </a:lnTo>
                  <a:lnTo>
                    <a:pt x="0" y="639485"/>
                  </a:lnTo>
                  <a:lnTo>
                    <a:pt x="0" y="127900"/>
                  </a:lnTo>
                  <a:close/>
                </a:path>
              </a:pathLst>
            </a:custGeom>
            <a:ln w="10470">
              <a:solidFill>
                <a:srgbClr val="2980B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12720469" y="5919892"/>
            <a:ext cx="5090795" cy="6286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950" spc="15" dirty="0">
                <a:solidFill>
                  <a:srgbClr val="FFFFFF"/>
                </a:solidFill>
                <a:latin typeface="Tahoma"/>
                <a:cs typeface="Tahoma"/>
              </a:rPr>
              <a:t>Module</a:t>
            </a:r>
            <a:r>
              <a:rPr sz="3950" spc="-1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950" spc="25" dirty="0">
                <a:solidFill>
                  <a:srgbClr val="FFFFFF"/>
                </a:solidFill>
                <a:latin typeface="Tahoma"/>
                <a:cs typeface="Tahoma"/>
              </a:rPr>
              <a:t>de</a:t>
            </a:r>
            <a:r>
              <a:rPr sz="3950" spc="-1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950" spc="-45" dirty="0">
                <a:solidFill>
                  <a:srgbClr val="FFFFFF"/>
                </a:solidFill>
                <a:latin typeface="Tahoma"/>
                <a:cs typeface="Tahoma"/>
              </a:rPr>
              <a:t>comptabilité</a:t>
            </a:r>
            <a:endParaRPr sz="3950">
              <a:latin typeface="Tahoma"/>
              <a:cs typeface="Tahoma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13973396" y="7116893"/>
            <a:ext cx="5351145" cy="840740"/>
            <a:chOff x="13973396" y="7116893"/>
            <a:chExt cx="5351145" cy="840740"/>
          </a:xfrm>
        </p:grpSpPr>
        <p:pic>
          <p:nvPicPr>
            <p:cNvPr id="24" name="object 2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973396" y="7116893"/>
              <a:ext cx="5350622" cy="840681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14010045" y="7132600"/>
              <a:ext cx="5277485" cy="767715"/>
            </a:xfrm>
            <a:custGeom>
              <a:avLst/>
              <a:gdLst/>
              <a:ahLst/>
              <a:cxnLst/>
              <a:rect l="l" t="t" r="r" b="b"/>
              <a:pathLst>
                <a:path w="5277484" h="767715">
                  <a:moveTo>
                    <a:pt x="0" y="127900"/>
                  </a:moveTo>
                  <a:lnTo>
                    <a:pt x="10050" y="78115"/>
                  </a:lnTo>
                  <a:lnTo>
                    <a:pt x="37460" y="37461"/>
                  </a:lnTo>
                  <a:lnTo>
                    <a:pt x="78115" y="10051"/>
                  </a:lnTo>
                  <a:lnTo>
                    <a:pt x="127899" y="0"/>
                  </a:lnTo>
                  <a:lnTo>
                    <a:pt x="5149427" y="0"/>
                  </a:lnTo>
                  <a:lnTo>
                    <a:pt x="5198371" y="9735"/>
                  </a:lnTo>
                  <a:lnTo>
                    <a:pt x="5239865" y="37460"/>
                  </a:lnTo>
                  <a:lnTo>
                    <a:pt x="5267590" y="78954"/>
                  </a:lnTo>
                  <a:lnTo>
                    <a:pt x="5277326" y="127900"/>
                  </a:lnTo>
                  <a:lnTo>
                    <a:pt x="5277326" y="639484"/>
                  </a:lnTo>
                  <a:lnTo>
                    <a:pt x="5267275" y="689269"/>
                  </a:lnTo>
                  <a:lnTo>
                    <a:pt x="5239865" y="729923"/>
                  </a:lnTo>
                  <a:lnTo>
                    <a:pt x="5199211" y="757333"/>
                  </a:lnTo>
                  <a:lnTo>
                    <a:pt x="5149427" y="767384"/>
                  </a:lnTo>
                  <a:lnTo>
                    <a:pt x="127899" y="767384"/>
                  </a:lnTo>
                  <a:lnTo>
                    <a:pt x="78115" y="757333"/>
                  </a:lnTo>
                  <a:lnTo>
                    <a:pt x="37460" y="729923"/>
                  </a:lnTo>
                  <a:lnTo>
                    <a:pt x="10050" y="689269"/>
                  </a:lnTo>
                  <a:lnTo>
                    <a:pt x="0" y="639484"/>
                  </a:lnTo>
                  <a:lnTo>
                    <a:pt x="0" y="127900"/>
                  </a:lnTo>
                  <a:close/>
                </a:path>
              </a:pathLst>
            </a:custGeom>
            <a:ln w="10470">
              <a:solidFill>
                <a:srgbClr val="2980B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14347178" y="7181926"/>
            <a:ext cx="4602480" cy="6286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950" spc="15" dirty="0">
                <a:solidFill>
                  <a:srgbClr val="FFFFFF"/>
                </a:solidFill>
                <a:latin typeface="Tahoma"/>
                <a:cs typeface="Tahoma"/>
              </a:rPr>
              <a:t>Module</a:t>
            </a:r>
            <a:r>
              <a:rPr sz="3950" spc="-1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950" spc="25" dirty="0">
                <a:solidFill>
                  <a:srgbClr val="FFFFFF"/>
                </a:solidFill>
                <a:latin typeface="Tahoma"/>
                <a:cs typeface="Tahoma"/>
              </a:rPr>
              <a:t>de</a:t>
            </a:r>
            <a:r>
              <a:rPr sz="3950" spc="-1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950" spc="-45" dirty="0">
                <a:solidFill>
                  <a:srgbClr val="FFFFFF"/>
                </a:solidFill>
                <a:latin typeface="Tahoma"/>
                <a:cs typeface="Tahoma"/>
              </a:rPr>
              <a:t>Marketing</a:t>
            </a:r>
            <a:endParaRPr sz="3950">
              <a:latin typeface="Tahoma"/>
              <a:cs typeface="Tahoma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18941832" y="10558355"/>
            <a:ext cx="865505" cy="750570"/>
            <a:chOff x="18941832" y="10558355"/>
            <a:chExt cx="865505" cy="750570"/>
          </a:xfrm>
        </p:grpSpPr>
        <p:pic>
          <p:nvPicPr>
            <p:cNvPr id="28" name="object 2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8941832" y="10558355"/>
              <a:ext cx="865091" cy="750201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18973247" y="10568827"/>
              <a:ext cx="802640" cy="690245"/>
            </a:xfrm>
            <a:custGeom>
              <a:avLst/>
              <a:gdLst/>
              <a:ahLst/>
              <a:cxnLst/>
              <a:rect l="l" t="t" r="r" b="b"/>
              <a:pathLst>
                <a:path w="802640" h="690245">
                  <a:moveTo>
                    <a:pt x="401133" y="689868"/>
                  </a:moveTo>
                  <a:lnTo>
                    <a:pt x="350816" y="687180"/>
                  </a:lnTo>
                  <a:lnTo>
                    <a:pt x="302363" y="679333"/>
                  </a:lnTo>
                  <a:lnTo>
                    <a:pt x="256152" y="666650"/>
                  </a:lnTo>
                  <a:lnTo>
                    <a:pt x="212558" y="649453"/>
                  </a:lnTo>
                  <a:lnTo>
                    <a:pt x="171957" y="628067"/>
                  </a:lnTo>
                  <a:lnTo>
                    <a:pt x="134724" y="602814"/>
                  </a:lnTo>
                  <a:lnTo>
                    <a:pt x="101236" y="574018"/>
                  </a:lnTo>
                  <a:lnTo>
                    <a:pt x="71869" y="542002"/>
                  </a:lnTo>
                  <a:lnTo>
                    <a:pt x="46998" y="507089"/>
                  </a:lnTo>
                  <a:lnTo>
                    <a:pt x="27000" y="469602"/>
                  </a:lnTo>
                  <a:lnTo>
                    <a:pt x="12250" y="429865"/>
                  </a:lnTo>
                  <a:lnTo>
                    <a:pt x="3125" y="388201"/>
                  </a:lnTo>
                  <a:lnTo>
                    <a:pt x="0" y="344933"/>
                  </a:lnTo>
                  <a:lnTo>
                    <a:pt x="3125" y="301666"/>
                  </a:lnTo>
                  <a:lnTo>
                    <a:pt x="12250" y="260002"/>
                  </a:lnTo>
                  <a:lnTo>
                    <a:pt x="27000" y="220265"/>
                  </a:lnTo>
                  <a:lnTo>
                    <a:pt x="46998" y="182778"/>
                  </a:lnTo>
                  <a:lnTo>
                    <a:pt x="71869" y="147865"/>
                  </a:lnTo>
                  <a:lnTo>
                    <a:pt x="101236" y="115849"/>
                  </a:lnTo>
                  <a:lnTo>
                    <a:pt x="134724" y="87053"/>
                  </a:lnTo>
                  <a:lnTo>
                    <a:pt x="171957" y="61800"/>
                  </a:lnTo>
                  <a:lnTo>
                    <a:pt x="212558" y="40414"/>
                  </a:lnTo>
                  <a:lnTo>
                    <a:pt x="256152" y="23217"/>
                  </a:lnTo>
                  <a:lnTo>
                    <a:pt x="302363" y="10534"/>
                  </a:lnTo>
                  <a:lnTo>
                    <a:pt x="350816" y="2687"/>
                  </a:lnTo>
                  <a:lnTo>
                    <a:pt x="401133" y="0"/>
                  </a:lnTo>
                  <a:lnTo>
                    <a:pt x="451450" y="2687"/>
                  </a:lnTo>
                  <a:lnTo>
                    <a:pt x="499902" y="10534"/>
                  </a:lnTo>
                  <a:lnTo>
                    <a:pt x="546113" y="23217"/>
                  </a:lnTo>
                  <a:lnTo>
                    <a:pt x="589707" y="40414"/>
                  </a:lnTo>
                  <a:lnTo>
                    <a:pt x="630309" y="61800"/>
                  </a:lnTo>
                  <a:lnTo>
                    <a:pt x="667541" y="87053"/>
                  </a:lnTo>
                  <a:lnTo>
                    <a:pt x="701029" y="115849"/>
                  </a:lnTo>
                  <a:lnTo>
                    <a:pt x="730396" y="147865"/>
                  </a:lnTo>
                  <a:lnTo>
                    <a:pt x="755267" y="182778"/>
                  </a:lnTo>
                  <a:lnTo>
                    <a:pt x="775265" y="220265"/>
                  </a:lnTo>
                  <a:lnTo>
                    <a:pt x="790015" y="260002"/>
                  </a:lnTo>
                  <a:lnTo>
                    <a:pt x="799141" y="301666"/>
                  </a:lnTo>
                  <a:lnTo>
                    <a:pt x="802266" y="344933"/>
                  </a:lnTo>
                  <a:lnTo>
                    <a:pt x="799141" y="388201"/>
                  </a:lnTo>
                  <a:lnTo>
                    <a:pt x="790015" y="429865"/>
                  </a:lnTo>
                  <a:lnTo>
                    <a:pt x="775265" y="469602"/>
                  </a:lnTo>
                  <a:lnTo>
                    <a:pt x="755267" y="507089"/>
                  </a:lnTo>
                  <a:lnTo>
                    <a:pt x="730396" y="542002"/>
                  </a:lnTo>
                  <a:lnTo>
                    <a:pt x="701029" y="574018"/>
                  </a:lnTo>
                  <a:lnTo>
                    <a:pt x="667541" y="602814"/>
                  </a:lnTo>
                  <a:lnTo>
                    <a:pt x="630309" y="628067"/>
                  </a:lnTo>
                  <a:lnTo>
                    <a:pt x="589707" y="649453"/>
                  </a:lnTo>
                  <a:lnTo>
                    <a:pt x="546113" y="666650"/>
                  </a:lnTo>
                  <a:lnTo>
                    <a:pt x="499902" y="679333"/>
                  </a:lnTo>
                  <a:lnTo>
                    <a:pt x="451450" y="687180"/>
                  </a:lnTo>
                  <a:lnTo>
                    <a:pt x="401133" y="689868"/>
                  </a:lnTo>
                  <a:close/>
                </a:path>
              </a:pathLst>
            </a:custGeom>
            <a:solidFill>
              <a:srgbClr val="14405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65"/>
              </a:spcBef>
            </a:pPr>
            <a:r>
              <a:rPr spc="45" dirty="0"/>
              <a:t>26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2713" y="1715621"/>
            <a:ext cx="10052050" cy="90867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80981" y="225447"/>
            <a:ext cx="7788909" cy="2288540"/>
          </a:xfrm>
          <a:prstGeom prst="rect">
            <a:avLst/>
          </a:prstGeom>
        </p:spPr>
        <p:txBody>
          <a:bodyPr vert="horz" wrap="square" lIns="0" tIns="2419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5"/>
              </a:spcBef>
            </a:pPr>
            <a:r>
              <a:rPr sz="7400" spc="-1100" dirty="0"/>
              <a:t>API</a:t>
            </a:r>
            <a:r>
              <a:rPr sz="7400" spc="-1045" dirty="0"/>
              <a:t> </a:t>
            </a:r>
            <a:r>
              <a:rPr sz="7400" spc="-1435" dirty="0"/>
              <a:t>ET</a:t>
            </a:r>
            <a:r>
              <a:rPr sz="7400" spc="-1045" dirty="0"/>
              <a:t> </a:t>
            </a:r>
            <a:r>
              <a:rPr sz="7400" spc="-1475" dirty="0"/>
              <a:t>FRAMEWORK</a:t>
            </a:r>
            <a:r>
              <a:rPr sz="7400" spc="-1045" dirty="0"/>
              <a:t> </a:t>
            </a:r>
            <a:r>
              <a:rPr sz="7400" spc="-1055" dirty="0"/>
              <a:t>UTILIsÉ</a:t>
            </a:r>
            <a:endParaRPr sz="7400"/>
          </a:p>
          <a:p>
            <a:pPr marL="464820" algn="ctr">
              <a:lnSpc>
                <a:spcPct val="100000"/>
              </a:lnSpc>
              <a:spcBef>
                <a:spcPts val="1190"/>
              </a:spcBef>
            </a:pPr>
            <a:r>
              <a:rPr sz="4950" spc="-80" dirty="0">
                <a:solidFill>
                  <a:srgbClr val="2980B9"/>
                </a:solidFill>
                <a:latin typeface="Tahoma"/>
                <a:cs typeface="Tahoma"/>
              </a:rPr>
              <a:t>API</a:t>
            </a:r>
            <a:endParaRPr sz="4950">
              <a:latin typeface="Tahom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350683" y="4037080"/>
            <a:ext cx="3900804" cy="2340610"/>
          </a:xfrm>
          <a:prstGeom prst="rect">
            <a:avLst/>
          </a:prstGeom>
          <a:solidFill>
            <a:srgbClr val="2680B9"/>
          </a:solidFill>
          <a:ln w="20941">
            <a:solidFill>
              <a:srgbClr val="BBBEC3"/>
            </a:solidFill>
          </a:ln>
        </p:spPr>
        <p:txBody>
          <a:bodyPr vert="horz" wrap="square" lIns="0" tIns="6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"/>
              </a:spcBef>
            </a:pPr>
            <a:endParaRPr sz="56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4100" spc="-25" dirty="0">
                <a:solidFill>
                  <a:srgbClr val="FFFFFF"/>
                </a:solidFill>
                <a:latin typeface="Tahoma"/>
                <a:cs typeface="Tahoma"/>
              </a:rPr>
              <a:t>Statistiques</a:t>
            </a:r>
            <a:endParaRPr sz="4100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641128" y="4000455"/>
            <a:ext cx="3900804" cy="2340610"/>
          </a:xfrm>
          <a:prstGeom prst="rect">
            <a:avLst/>
          </a:prstGeom>
          <a:solidFill>
            <a:srgbClr val="2680B9"/>
          </a:solidFill>
          <a:ln w="20941">
            <a:solidFill>
              <a:srgbClr val="BBBEC3"/>
            </a:solidFill>
          </a:ln>
        </p:spPr>
        <p:txBody>
          <a:bodyPr vert="horz" wrap="square" lIns="0" tIns="6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"/>
              </a:spcBef>
            </a:pPr>
            <a:endParaRPr sz="5600">
              <a:latin typeface="Times New Roman"/>
              <a:cs typeface="Times New Roman"/>
            </a:endParaRPr>
          </a:p>
          <a:p>
            <a:pPr marL="1164590">
              <a:lnSpc>
                <a:spcPct val="100000"/>
              </a:lnSpc>
              <a:spcBef>
                <a:spcPts val="5"/>
              </a:spcBef>
            </a:pPr>
            <a:r>
              <a:rPr sz="4100" spc="-45" dirty="0">
                <a:solidFill>
                  <a:srgbClr val="FFFFFF"/>
                </a:solidFill>
                <a:latin typeface="Tahoma"/>
                <a:cs typeface="Tahoma"/>
              </a:rPr>
              <a:t>Mailing</a:t>
            </a:r>
            <a:endParaRPr sz="4100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931574" y="4000455"/>
            <a:ext cx="3900804" cy="2340610"/>
          </a:xfrm>
          <a:prstGeom prst="rect">
            <a:avLst/>
          </a:prstGeom>
          <a:solidFill>
            <a:srgbClr val="2680B9"/>
          </a:solidFill>
          <a:ln w="20941">
            <a:solidFill>
              <a:srgbClr val="BBBEC3"/>
            </a:solidFill>
          </a:ln>
        </p:spPr>
        <p:txBody>
          <a:bodyPr vert="horz" wrap="square" lIns="0" tIns="6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"/>
              </a:spcBef>
            </a:pPr>
            <a:endParaRPr sz="5600">
              <a:latin typeface="Times New Roman"/>
              <a:cs typeface="Times New Roman"/>
            </a:endParaRPr>
          </a:p>
          <a:p>
            <a:pPr marL="694055">
              <a:lnSpc>
                <a:spcPct val="100000"/>
              </a:lnSpc>
              <a:spcBef>
                <a:spcPts val="5"/>
              </a:spcBef>
            </a:pPr>
            <a:r>
              <a:rPr sz="4100" spc="-55" dirty="0">
                <a:solidFill>
                  <a:srgbClr val="FFFFFF"/>
                </a:solidFill>
                <a:latin typeface="Tahoma"/>
                <a:cs typeface="Tahoma"/>
              </a:rPr>
              <a:t>Notiﬁcation</a:t>
            </a:r>
            <a:endParaRPr sz="41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350683" y="6730739"/>
            <a:ext cx="3900804" cy="2340610"/>
          </a:xfrm>
          <a:prstGeom prst="rect">
            <a:avLst/>
          </a:prstGeom>
          <a:solidFill>
            <a:srgbClr val="2680B9"/>
          </a:solidFill>
          <a:ln w="20941">
            <a:solidFill>
              <a:srgbClr val="BBBEC3"/>
            </a:solidFill>
          </a:ln>
        </p:spPr>
        <p:txBody>
          <a:bodyPr vert="horz" wrap="square" lIns="0" tIns="571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5"/>
              </a:spcBef>
            </a:pPr>
            <a:endParaRPr sz="4100">
              <a:latin typeface="Times New Roman"/>
              <a:cs typeface="Times New Roman"/>
            </a:endParaRPr>
          </a:p>
          <a:p>
            <a:pPr marL="837565" marR="829310" indent="496570">
              <a:lnSpc>
                <a:spcPts val="4450"/>
              </a:lnSpc>
            </a:pPr>
            <a:r>
              <a:rPr sz="4100" spc="-15" dirty="0">
                <a:solidFill>
                  <a:srgbClr val="FFFFFF"/>
                </a:solidFill>
                <a:latin typeface="Tahoma"/>
                <a:cs typeface="Tahoma"/>
              </a:rPr>
              <a:t>Login </a:t>
            </a:r>
            <a:r>
              <a:rPr sz="4100" spc="-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4100" spc="-45" dirty="0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sz="4100" spc="60" dirty="0">
                <a:solidFill>
                  <a:srgbClr val="FFFFFF"/>
                </a:solidFill>
                <a:latin typeface="Tahoma"/>
                <a:cs typeface="Tahoma"/>
              </a:rPr>
              <a:t>acebook</a:t>
            </a:r>
            <a:endParaRPr sz="41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641128" y="6730739"/>
            <a:ext cx="3900804" cy="2340610"/>
          </a:xfrm>
          <a:prstGeom prst="rect">
            <a:avLst/>
          </a:prstGeom>
          <a:solidFill>
            <a:srgbClr val="2680B9"/>
          </a:solidFill>
          <a:ln w="20941">
            <a:solidFill>
              <a:srgbClr val="BBBEC3"/>
            </a:solidFill>
          </a:ln>
        </p:spPr>
        <p:txBody>
          <a:bodyPr vert="horz" wrap="square" lIns="0" tIns="6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"/>
              </a:spcBef>
            </a:pPr>
            <a:endParaRPr sz="5600">
              <a:latin typeface="Times New Roman"/>
              <a:cs typeface="Times New Roman"/>
            </a:endParaRPr>
          </a:p>
          <a:p>
            <a:pPr marL="238125">
              <a:lnSpc>
                <a:spcPct val="100000"/>
              </a:lnSpc>
              <a:spcBef>
                <a:spcPts val="5"/>
              </a:spcBef>
            </a:pPr>
            <a:r>
              <a:rPr sz="4100" spc="-10" dirty="0">
                <a:solidFill>
                  <a:srgbClr val="FFFFFF"/>
                </a:solidFill>
                <a:latin typeface="Tahoma"/>
                <a:cs typeface="Tahoma"/>
              </a:rPr>
              <a:t>Géolocalisation</a:t>
            </a:r>
            <a:endParaRPr sz="41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931574" y="6730739"/>
            <a:ext cx="3900804" cy="2340610"/>
          </a:xfrm>
          <a:prstGeom prst="rect">
            <a:avLst/>
          </a:prstGeom>
          <a:solidFill>
            <a:srgbClr val="2680B9"/>
          </a:solidFill>
          <a:ln w="20941">
            <a:solidFill>
              <a:srgbClr val="BBBEC3"/>
            </a:solidFill>
          </a:ln>
        </p:spPr>
        <p:txBody>
          <a:bodyPr vert="horz" wrap="square" lIns="0" tIns="6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"/>
              </a:spcBef>
            </a:pPr>
            <a:endParaRPr sz="56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4100" spc="145" dirty="0">
                <a:solidFill>
                  <a:srgbClr val="FFFFFF"/>
                </a:solidFill>
                <a:latin typeface="Tahoma"/>
                <a:cs typeface="Tahoma"/>
              </a:rPr>
              <a:t>PDF</a:t>
            </a:r>
            <a:endParaRPr sz="4100">
              <a:latin typeface="Tahoma"/>
              <a:cs typeface="Tahoma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18941832" y="10558355"/>
            <a:ext cx="865505" cy="750570"/>
            <a:chOff x="18941832" y="10558355"/>
            <a:chExt cx="865505" cy="750570"/>
          </a:xfrm>
        </p:grpSpPr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941832" y="10558355"/>
              <a:ext cx="865091" cy="750201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8973247" y="10568827"/>
              <a:ext cx="802640" cy="690245"/>
            </a:xfrm>
            <a:custGeom>
              <a:avLst/>
              <a:gdLst/>
              <a:ahLst/>
              <a:cxnLst/>
              <a:rect l="l" t="t" r="r" b="b"/>
              <a:pathLst>
                <a:path w="802640" h="690245">
                  <a:moveTo>
                    <a:pt x="401133" y="689868"/>
                  </a:moveTo>
                  <a:lnTo>
                    <a:pt x="350816" y="687180"/>
                  </a:lnTo>
                  <a:lnTo>
                    <a:pt x="302363" y="679333"/>
                  </a:lnTo>
                  <a:lnTo>
                    <a:pt x="256152" y="666650"/>
                  </a:lnTo>
                  <a:lnTo>
                    <a:pt x="212558" y="649453"/>
                  </a:lnTo>
                  <a:lnTo>
                    <a:pt x="171957" y="628067"/>
                  </a:lnTo>
                  <a:lnTo>
                    <a:pt x="134724" y="602814"/>
                  </a:lnTo>
                  <a:lnTo>
                    <a:pt x="101236" y="574018"/>
                  </a:lnTo>
                  <a:lnTo>
                    <a:pt x="71869" y="542002"/>
                  </a:lnTo>
                  <a:lnTo>
                    <a:pt x="46998" y="507089"/>
                  </a:lnTo>
                  <a:lnTo>
                    <a:pt x="27000" y="469602"/>
                  </a:lnTo>
                  <a:lnTo>
                    <a:pt x="12250" y="429865"/>
                  </a:lnTo>
                  <a:lnTo>
                    <a:pt x="3125" y="388201"/>
                  </a:lnTo>
                  <a:lnTo>
                    <a:pt x="0" y="344933"/>
                  </a:lnTo>
                  <a:lnTo>
                    <a:pt x="3125" y="301666"/>
                  </a:lnTo>
                  <a:lnTo>
                    <a:pt x="12250" y="260002"/>
                  </a:lnTo>
                  <a:lnTo>
                    <a:pt x="27000" y="220265"/>
                  </a:lnTo>
                  <a:lnTo>
                    <a:pt x="46998" y="182778"/>
                  </a:lnTo>
                  <a:lnTo>
                    <a:pt x="71869" y="147865"/>
                  </a:lnTo>
                  <a:lnTo>
                    <a:pt x="101236" y="115849"/>
                  </a:lnTo>
                  <a:lnTo>
                    <a:pt x="134724" y="87053"/>
                  </a:lnTo>
                  <a:lnTo>
                    <a:pt x="171957" y="61800"/>
                  </a:lnTo>
                  <a:lnTo>
                    <a:pt x="212558" y="40414"/>
                  </a:lnTo>
                  <a:lnTo>
                    <a:pt x="256152" y="23217"/>
                  </a:lnTo>
                  <a:lnTo>
                    <a:pt x="302363" y="10534"/>
                  </a:lnTo>
                  <a:lnTo>
                    <a:pt x="350816" y="2687"/>
                  </a:lnTo>
                  <a:lnTo>
                    <a:pt x="401133" y="0"/>
                  </a:lnTo>
                  <a:lnTo>
                    <a:pt x="451450" y="2687"/>
                  </a:lnTo>
                  <a:lnTo>
                    <a:pt x="499902" y="10534"/>
                  </a:lnTo>
                  <a:lnTo>
                    <a:pt x="546113" y="23217"/>
                  </a:lnTo>
                  <a:lnTo>
                    <a:pt x="589707" y="40414"/>
                  </a:lnTo>
                  <a:lnTo>
                    <a:pt x="630309" y="61800"/>
                  </a:lnTo>
                  <a:lnTo>
                    <a:pt x="667541" y="87053"/>
                  </a:lnTo>
                  <a:lnTo>
                    <a:pt x="701029" y="115849"/>
                  </a:lnTo>
                  <a:lnTo>
                    <a:pt x="730396" y="147865"/>
                  </a:lnTo>
                  <a:lnTo>
                    <a:pt x="755267" y="182778"/>
                  </a:lnTo>
                  <a:lnTo>
                    <a:pt x="775265" y="220265"/>
                  </a:lnTo>
                  <a:lnTo>
                    <a:pt x="790015" y="260002"/>
                  </a:lnTo>
                  <a:lnTo>
                    <a:pt x="799141" y="301666"/>
                  </a:lnTo>
                  <a:lnTo>
                    <a:pt x="802266" y="344933"/>
                  </a:lnTo>
                  <a:lnTo>
                    <a:pt x="799141" y="388201"/>
                  </a:lnTo>
                  <a:lnTo>
                    <a:pt x="790015" y="429865"/>
                  </a:lnTo>
                  <a:lnTo>
                    <a:pt x="775265" y="469602"/>
                  </a:lnTo>
                  <a:lnTo>
                    <a:pt x="755267" y="507089"/>
                  </a:lnTo>
                  <a:lnTo>
                    <a:pt x="730396" y="542002"/>
                  </a:lnTo>
                  <a:lnTo>
                    <a:pt x="701029" y="574018"/>
                  </a:lnTo>
                  <a:lnTo>
                    <a:pt x="667541" y="602814"/>
                  </a:lnTo>
                  <a:lnTo>
                    <a:pt x="630309" y="628067"/>
                  </a:lnTo>
                  <a:lnTo>
                    <a:pt x="589707" y="649453"/>
                  </a:lnTo>
                  <a:lnTo>
                    <a:pt x="546113" y="666650"/>
                  </a:lnTo>
                  <a:lnTo>
                    <a:pt x="499902" y="679333"/>
                  </a:lnTo>
                  <a:lnTo>
                    <a:pt x="451450" y="687180"/>
                  </a:lnTo>
                  <a:lnTo>
                    <a:pt x="401133" y="689868"/>
                  </a:lnTo>
                  <a:close/>
                </a:path>
              </a:pathLst>
            </a:custGeom>
            <a:solidFill>
              <a:srgbClr val="14405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65"/>
              </a:spcBef>
            </a:pPr>
            <a:r>
              <a:rPr spc="45" dirty="0"/>
              <a:t>27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2713" y="1715621"/>
            <a:ext cx="10052050" cy="90867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80981" y="225447"/>
            <a:ext cx="7788909" cy="2288540"/>
          </a:xfrm>
          <a:prstGeom prst="rect">
            <a:avLst/>
          </a:prstGeom>
        </p:spPr>
        <p:txBody>
          <a:bodyPr vert="horz" wrap="square" lIns="0" tIns="2419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5"/>
              </a:spcBef>
            </a:pPr>
            <a:r>
              <a:rPr sz="7400" spc="-1100" dirty="0"/>
              <a:t>API</a:t>
            </a:r>
            <a:r>
              <a:rPr sz="7400" spc="-1045" dirty="0"/>
              <a:t> </a:t>
            </a:r>
            <a:r>
              <a:rPr sz="7400" spc="-1435" dirty="0"/>
              <a:t>ET</a:t>
            </a:r>
            <a:r>
              <a:rPr sz="7400" spc="-1045" dirty="0"/>
              <a:t> </a:t>
            </a:r>
            <a:r>
              <a:rPr sz="7400" spc="-1475" dirty="0"/>
              <a:t>FRAMEWORK</a:t>
            </a:r>
            <a:r>
              <a:rPr sz="7400" spc="-1045" dirty="0"/>
              <a:t> </a:t>
            </a:r>
            <a:r>
              <a:rPr sz="7400" spc="-1055" dirty="0"/>
              <a:t>UTILIsÉ</a:t>
            </a:r>
            <a:endParaRPr sz="7400"/>
          </a:p>
          <a:p>
            <a:pPr marL="464184" algn="ctr">
              <a:lnSpc>
                <a:spcPct val="100000"/>
              </a:lnSpc>
              <a:spcBef>
                <a:spcPts val="1190"/>
              </a:spcBef>
            </a:pPr>
            <a:r>
              <a:rPr sz="4950" spc="175" dirty="0">
                <a:solidFill>
                  <a:srgbClr val="2980B9"/>
                </a:solidFill>
                <a:latin typeface="Tahoma"/>
                <a:cs typeface="Tahoma"/>
              </a:rPr>
              <a:t>FRAMEWORK</a:t>
            </a:r>
            <a:r>
              <a:rPr sz="4950" spc="-210" dirty="0">
                <a:solidFill>
                  <a:srgbClr val="2980B9"/>
                </a:solidFill>
                <a:latin typeface="Tahoma"/>
                <a:cs typeface="Tahoma"/>
              </a:rPr>
              <a:t> </a:t>
            </a:r>
            <a:r>
              <a:rPr sz="4950" spc="-125" dirty="0">
                <a:solidFill>
                  <a:srgbClr val="2980B9"/>
                </a:solidFill>
                <a:latin typeface="Tahoma"/>
                <a:cs typeface="Tahoma"/>
              </a:rPr>
              <a:t>utilisé</a:t>
            </a:r>
            <a:endParaRPr sz="4950">
              <a:latin typeface="Tahom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548413" y="4477511"/>
            <a:ext cx="1061085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-60" dirty="0">
                <a:solidFill>
                  <a:srgbClr val="FFFFFF"/>
                </a:solidFill>
                <a:latin typeface="Tahoma"/>
                <a:cs typeface="Tahoma"/>
              </a:rPr>
              <a:t>W</a:t>
            </a:r>
            <a:r>
              <a:rPr sz="4100" spc="35" dirty="0">
                <a:solidFill>
                  <a:srgbClr val="FFFFFF"/>
                </a:solidFill>
                <a:latin typeface="Tahoma"/>
                <a:cs typeface="Tahoma"/>
              </a:rPr>
              <a:t>eb</a:t>
            </a:r>
            <a:endParaRPr sz="4100">
              <a:latin typeface="Tahoma"/>
              <a:cs typeface="Tahoma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2489475" y="5537503"/>
            <a:ext cx="849630" cy="470534"/>
            <a:chOff x="2489475" y="5537503"/>
            <a:chExt cx="849630" cy="470534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89475" y="5537503"/>
              <a:ext cx="849581" cy="470295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2842980" y="5547977"/>
              <a:ext cx="464820" cy="407670"/>
            </a:xfrm>
            <a:custGeom>
              <a:avLst/>
              <a:gdLst/>
              <a:ahLst/>
              <a:cxnLst/>
              <a:rect l="l" t="t" r="r" b="b"/>
              <a:pathLst>
                <a:path w="464820" h="407670">
                  <a:moveTo>
                    <a:pt x="413730" y="305600"/>
                  </a:moveTo>
                  <a:lnTo>
                    <a:pt x="311864" y="305600"/>
                  </a:lnTo>
                  <a:lnTo>
                    <a:pt x="298174" y="253326"/>
                  </a:lnTo>
                  <a:lnTo>
                    <a:pt x="279430" y="204734"/>
                  </a:lnTo>
                  <a:lnTo>
                    <a:pt x="256067" y="160252"/>
                  </a:lnTo>
                  <a:lnTo>
                    <a:pt x="228525" y="120310"/>
                  </a:lnTo>
                  <a:lnTo>
                    <a:pt x="197240" y="85335"/>
                  </a:lnTo>
                  <a:lnTo>
                    <a:pt x="162650" y="55758"/>
                  </a:lnTo>
                  <a:lnTo>
                    <a:pt x="125193" y="32007"/>
                  </a:lnTo>
                  <a:lnTo>
                    <a:pt x="85308" y="14511"/>
                  </a:lnTo>
                  <a:lnTo>
                    <a:pt x="43430" y="3699"/>
                  </a:lnTo>
                  <a:lnTo>
                    <a:pt x="0" y="0"/>
                  </a:lnTo>
                  <a:lnTo>
                    <a:pt x="101866" y="0"/>
                  </a:lnTo>
                  <a:lnTo>
                    <a:pt x="145297" y="3699"/>
                  </a:lnTo>
                  <a:lnTo>
                    <a:pt x="187174" y="14511"/>
                  </a:lnTo>
                  <a:lnTo>
                    <a:pt x="227060" y="32007"/>
                  </a:lnTo>
                  <a:lnTo>
                    <a:pt x="264517" y="55758"/>
                  </a:lnTo>
                  <a:lnTo>
                    <a:pt x="299106" y="85335"/>
                  </a:lnTo>
                  <a:lnTo>
                    <a:pt x="330391" y="120310"/>
                  </a:lnTo>
                  <a:lnTo>
                    <a:pt x="357934" y="160252"/>
                  </a:lnTo>
                  <a:lnTo>
                    <a:pt x="381296" y="204734"/>
                  </a:lnTo>
                  <a:lnTo>
                    <a:pt x="400041" y="253326"/>
                  </a:lnTo>
                  <a:lnTo>
                    <a:pt x="413730" y="305600"/>
                  </a:lnTo>
                  <a:close/>
                </a:path>
                <a:path w="464820" h="407670">
                  <a:moveTo>
                    <a:pt x="373024" y="407466"/>
                  </a:moveTo>
                  <a:lnTo>
                    <a:pt x="260930" y="305600"/>
                  </a:lnTo>
                  <a:lnTo>
                    <a:pt x="464663" y="305600"/>
                  </a:lnTo>
                  <a:lnTo>
                    <a:pt x="373024" y="407466"/>
                  </a:lnTo>
                  <a:close/>
                </a:path>
              </a:pathLst>
            </a:custGeom>
            <a:solidFill>
              <a:srgbClr val="C038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520888" y="5548011"/>
              <a:ext cx="373380" cy="407670"/>
            </a:xfrm>
            <a:custGeom>
              <a:avLst/>
              <a:gdLst/>
              <a:ahLst/>
              <a:cxnLst/>
              <a:rect l="l" t="t" r="r" b="b"/>
              <a:pathLst>
                <a:path w="373380" h="407670">
                  <a:moveTo>
                    <a:pt x="101866" y="407433"/>
                  </a:moveTo>
                  <a:lnTo>
                    <a:pt x="0" y="407433"/>
                  </a:lnTo>
                  <a:lnTo>
                    <a:pt x="2499" y="356748"/>
                  </a:lnTo>
                  <a:lnTo>
                    <a:pt x="9870" y="307321"/>
                  </a:lnTo>
                  <a:lnTo>
                    <a:pt x="21922" y="259675"/>
                  </a:lnTo>
                  <a:lnTo>
                    <a:pt x="38464" y="214333"/>
                  </a:lnTo>
                  <a:lnTo>
                    <a:pt x="59305" y="171819"/>
                  </a:lnTo>
                  <a:lnTo>
                    <a:pt x="84254" y="132655"/>
                  </a:lnTo>
                  <a:lnTo>
                    <a:pt x="113120" y="97365"/>
                  </a:lnTo>
                  <a:lnTo>
                    <a:pt x="150827" y="62339"/>
                  </a:lnTo>
                  <a:lnTo>
                    <a:pt x="191706" y="34842"/>
                  </a:lnTo>
                  <a:lnTo>
                    <a:pt x="235063" y="15122"/>
                  </a:lnTo>
                  <a:lnTo>
                    <a:pt x="280199" y="3425"/>
                  </a:lnTo>
                  <a:lnTo>
                    <a:pt x="326418" y="0"/>
                  </a:lnTo>
                  <a:lnTo>
                    <a:pt x="373024" y="5092"/>
                  </a:lnTo>
                  <a:lnTo>
                    <a:pt x="331495" y="17086"/>
                  </a:lnTo>
                  <a:lnTo>
                    <a:pt x="292345" y="35473"/>
                  </a:lnTo>
                  <a:lnTo>
                    <a:pt x="255908" y="59762"/>
                  </a:lnTo>
                  <a:lnTo>
                    <a:pt x="222514" y="89460"/>
                  </a:lnTo>
                  <a:lnTo>
                    <a:pt x="192497" y="124074"/>
                  </a:lnTo>
                  <a:lnTo>
                    <a:pt x="166187" y="163112"/>
                  </a:lnTo>
                  <a:lnTo>
                    <a:pt x="143916" y="206082"/>
                  </a:lnTo>
                  <a:lnTo>
                    <a:pt x="126017" y="252492"/>
                  </a:lnTo>
                  <a:lnTo>
                    <a:pt x="112821" y="301848"/>
                  </a:lnTo>
                  <a:lnTo>
                    <a:pt x="104660" y="353659"/>
                  </a:lnTo>
                  <a:lnTo>
                    <a:pt x="101866" y="407433"/>
                  </a:lnTo>
                  <a:close/>
                </a:path>
              </a:pathLst>
            </a:custGeom>
            <a:solidFill>
              <a:srgbClr val="992D2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8256008" y="4391540"/>
            <a:ext cx="1908810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15" dirty="0">
                <a:solidFill>
                  <a:srgbClr val="FFFFFF"/>
                </a:solidFill>
                <a:latin typeface="Tahoma"/>
                <a:cs typeface="Tahoma"/>
              </a:rPr>
              <a:t>Desktop</a:t>
            </a:r>
            <a:endParaRPr sz="4100">
              <a:latin typeface="Tahoma"/>
              <a:cs typeface="Tahoma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8550532" y="5384094"/>
            <a:ext cx="849630" cy="470534"/>
            <a:chOff x="8550532" y="5384094"/>
            <a:chExt cx="849630" cy="470534"/>
          </a:xfrm>
        </p:grpSpPr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550532" y="5384094"/>
              <a:ext cx="849581" cy="470295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8904037" y="5394568"/>
              <a:ext cx="464820" cy="407670"/>
            </a:xfrm>
            <a:custGeom>
              <a:avLst/>
              <a:gdLst/>
              <a:ahLst/>
              <a:cxnLst/>
              <a:rect l="l" t="t" r="r" b="b"/>
              <a:pathLst>
                <a:path w="464820" h="407670">
                  <a:moveTo>
                    <a:pt x="413730" y="305600"/>
                  </a:moveTo>
                  <a:lnTo>
                    <a:pt x="311863" y="305600"/>
                  </a:lnTo>
                  <a:lnTo>
                    <a:pt x="298174" y="253326"/>
                  </a:lnTo>
                  <a:lnTo>
                    <a:pt x="279429" y="204734"/>
                  </a:lnTo>
                  <a:lnTo>
                    <a:pt x="256067" y="160252"/>
                  </a:lnTo>
                  <a:lnTo>
                    <a:pt x="228524" y="120310"/>
                  </a:lnTo>
                  <a:lnTo>
                    <a:pt x="197239" y="85335"/>
                  </a:lnTo>
                  <a:lnTo>
                    <a:pt x="162650" y="55758"/>
                  </a:lnTo>
                  <a:lnTo>
                    <a:pt x="125193" y="32007"/>
                  </a:lnTo>
                  <a:lnTo>
                    <a:pt x="85308" y="14511"/>
                  </a:lnTo>
                  <a:lnTo>
                    <a:pt x="43430" y="3699"/>
                  </a:lnTo>
                  <a:lnTo>
                    <a:pt x="0" y="0"/>
                  </a:lnTo>
                  <a:lnTo>
                    <a:pt x="101866" y="0"/>
                  </a:lnTo>
                  <a:lnTo>
                    <a:pt x="145297" y="3699"/>
                  </a:lnTo>
                  <a:lnTo>
                    <a:pt x="187174" y="14511"/>
                  </a:lnTo>
                  <a:lnTo>
                    <a:pt x="227060" y="32007"/>
                  </a:lnTo>
                  <a:lnTo>
                    <a:pt x="264517" y="55758"/>
                  </a:lnTo>
                  <a:lnTo>
                    <a:pt x="299106" y="85335"/>
                  </a:lnTo>
                  <a:lnTo>
                    <a:pt x="330391" y="120310"/>
                  </a:lnTo>
                  <a:lnTo>
                    <a:pt x="357934" y="160252"/>
                  </a:lnTo>
                  <a:lnTo>
                    <a:pt x="381296" y="204734"/>
                  </a:lnTo>
                  <a:lnTo>
                    <a:pt x="400041" y="253326"/>
                  </a:lnTo>
                  <a:lnTo>
                    <a:pt x="413730" y="305600"/>
                  </a:lnTo>
                  <a:close/>
                </a:path>
                <a:path w="464820" h="407670">
                  <a:moveTo>
                    <a:pt x="373025" y="407466"/>
                  </a:moveTo>
                  <a:lnTo>
                    <a:pt x="260930" y="305600"/>
                  </a:lnTo>
                  <a:lnTo>
                    <a:pt x="464664" y="305600"/>
                  </a:lnTo>
                  <a:lnTo>
                    <a:pt x="373025" y="407466"/>
                  </a:lnTo>
                  <a:close/>
                </a:path>
              </a:pathLst>
            </a:custGeom>
            <a:solidFill>
              <a:srgbClr val="9BBB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8581945" y="5394602"/>
              <a:ext cx="373380" cy="407670"/>
            </a:xfrm>
            <a:custGeom>
              <a:avLst/>
              <a:gdLst/>
              <a:ahLst/>
              <a:cxnLst/>
              <a:rect l="l" t="t" r="r" b="b"/>
              <a:pathLst>
                <a:path w="373379" h="407670">
                  <a:moveTo>
                    <a:pt x="101866" y="407433"/>
                  </a:moveTo>
                  <a:lnTo>
                    <a:pt x="0" y="407433"/>
                  </a:lnTo>
                  <a:lnTo>
                    <a:pt x="2499" y="356748"/>
                  </a:lnTo>
                  <a:lnTo>
                    <a:pt x="9870" y="307321"/>
                  </a:lnTo>
                  <a:lnTo>
                    <a:pt x="21922" y="259675"/>
                  </a:lnTo>
                  <a:lnTo>
                    <a:pt x="38464" y="214333"/>
                  </a:lnTo>
                  <a:lnTo>
                    <a:pt x="59305" y="171818"/>
                  </a:lnTo>
                  <a:lnTo>
                    <a:pt x="84254" y="132654"/>
                  </a:lnTo>
                  <a:lnTo>
                    <a:pt x="113120" y="97364"/>
                  </a:lnTo>
                  <a:lnTo>
                    <a:pt x="150827" y="62338"/>
                  </a:lnTo>
                  <a:lnTo>
                    <a:pt x="191706" y="34842"/>
                  </a:lnTo>
                  <a:lnTo>
                    <a:pt x="235062" y="15121"/>
                  </a:lnTo>
                  <a:lnTo>
                    <a:pt x="280199" y="3425"/>
                  </a:lnTo>
                  <a:lnTo>
                    <a:pt x="326418" y="0"/>
                  </a:lnTo>
                  <a:lnTo>
                    <a:pt x="373025" y="5092"/>
                  </a:lnTo>
                  <a:lnTo>
                    <a:pt x="331495" y="17086"/>
                  </a:lnTo>
                  <a:lnTo>
                    <a:pt x="292345" y="35473"/>
                  </a:lnTo>
                  <a:lnTo>
                    <a:pt x="255908" y="59762"/>
                  </a:lnTo>
                  <a:lnTo>
                    <a:pt x="222515" y="89459"/>
                  </a:lnTo>
                  <a:lnTo>
                    <a:pt x="192497" y="124073"/>
                  </a:lnTo>
                  <a:lnTo>
                    <a:pt x="166187" y="163112"/>
                  </a:lnTo>
                  <a:lnTo>
                    <a:pt x="143916" y="206082"/>
                  </a:lnTo>
                  <a:lnTo>
                    <a:pt x="126017" y="252491"/>
                  </a:lnTo>
                  <a:lnTo>
                    <a:pt x="112821" y="301848"/>
                  </a:lnTo>
                  <a:lnTo>
                    <a:pt x="104660" y="353659"/>
                  </a:lnTo>
                  <a:lnTo>
                    <a:pt x="101866" y="407433"/>
                  </a:lnTo>
                  <a:close/>
                </a:path>
              </a:pathLst>
            </a:custGeom>
            <a:solidFill>
              <a:srgbClr val="7A954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14795118" y="4674353"/>
            <a:ext cx="1518920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10" dirty="0">
                <a:solidFill>
                  <a:srgbClr val="FFFFFF"/>
                </a:solidFill>
                <a:latin typeface="Tahoma"/>
                <a:cs typeface="Tahoma"/>
              </a:rPr>
              <a:t>Mobile</a:t>
            </a:r>
            <a:endParaRPr sz="4100">
              <a:latin typeface="Tahoma"/>
              <a:cs typeface="Tahoma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15064612" y="5429768"/>
            <a:ext cx="849630" cy="470534"/>
            <a:chOff x="15064612" y="5429768"/>
            <a:chExt cx="849630" cy="470534"/>
          </a:xfrm>
        </p:grpSpPr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064612" y="5429768"/>
              <a:ext cx="849581" cy="470295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519983" y="5440243"/>
              <a:ext cx="362797" cy="407466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096024" y="5440276"/>
              <a:ext cx="373025" cy="407432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15096026" y="5440277"/>
              <a:ext cx="373380" cy="407670"/>
            </a:xfrm>
            <a:custGeom>
              <a:avLst/>
              <a:gdLst/>
              <a:ahLst/>
              <a:cxnLst/>
              <a:rect l="l" t="t" r="r" b="b"/>
              <a:pathLst>
                <a:path w="373380" h="407670">
                  <a:moveTo>
                    <a:pt x="101867" y="407432"/>
                  </a:moveTo>
                  <a:lnTo>
                    <a:pt x="0" y="407432"/>
                  </a:lnTo>
                  <a:lnTo>
                    <a:pt x="2499" y="356748"/>
                  </a:lnTo>
                  <a:lnTo>
                    <a:pt x="9870" y="307321"/>
                  </a:lnTo>
                  <a:lnTo>
                    <a:pt x="21923" y="259675"/>
                  </a:lnTo>
                  <a:lnTo>
                    <a:pt x="38465" y="214333"/>
                  </a:lnTo>
                  <a:lnTo>
                    <a:pt x="59306" y="171819"/>
                  </a:lnTo>
                  <a:lnTo>
                    <a:pt x="84255" y="132655"/>
                  </a:lnTo>
                  <a:lnTo>
                    <a:pt x="113121" y="97365"/>
                  </a:lnTo>
                  <a:lnTo>
                    <a:pt x="150827" y="62339"/>
                  </a:lnTo>
                  <a:lnTo>
                    <a:pt x="191706" y="34842"/>
                  </a:lnTo>
                  <a:lnTo>
                    <a:pt x="235063" y="15122"/>
                  </a:lnTo>
                  <a:lnTo>
                    <a:pt x="280199" y="3425"/>
                  </a:lnTo>
                  <a:lnTo>
                    <a:pt x="326418" y="0"/>
                  </a:lnTo>
                  <a:lnTo>
                    <a:pt x="373025" y="5092"/>
                  </a:lnTo>
                  <a:lnTo>
                    <a:pt x="331495" y="17086"/>
                  </a:lnTo>
                  <a:lnTo>
                    <a:pt x="292346" y="35473"/>
                  </a:lnTo>
                  <a:lnTo>
                    <a:pt x="255908" y="59762"/>
                  </a:lnTo>
                  <a:lnTo>
                    <a:pt x="222515" y="89459"/>
                  </a:lnTo>
                  <a:lnTo>
                    <a:pt x="192497" y="124074"/>
                  </a:lnTo>
                  <a:lnTo>
                    <a:pt x="166187" y="163112"/>
                  </a:lnTo>
                  <a:lnTo>
                    <a:pt x="143917" y="206082"/>
                  </a:lnTo>
                  <a:lnTo>
                    <a:pt x="126018" y="252491"/>
                  </a:lnTo>
                  <a:lnTo>
                    <a:pt x="112822" y="301848"/>
                  </a:lnTo>
                  <a:lnTo>
                    <a:pt x="104661" y="353659"/>
                  </a:lnTo>
                  <a:lnTo>
                    <a:pt x="101867" y="407432"/>
                  </a:lnTo>
                  <a:close/>
                </a:path>
              </a:pathLst>
            </a:custGeom>
            <a:solidFill>
              <a:srgbClr val="000000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15788954" y="5941897"/>
            <a:ext cx="3603625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55" dirty="0">
                <a:solidFill>
                  <a:srgbClr val="FFFFFF"/>
                </a:solidFill>
                <a:latin typeface="Tahoma"/>
                <a:cs typeface="Tahoma"/>
              </a:rPr>
              <a:t>Codename</a:t>
            </a:r>
            <a:r>
              <a:rPr sz="4100" spc="-229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4100" spc="15" dirty="0">
                <a:solidFill>
                  <a:srgbClr val="FFFFFF"/>
                </a:solidFill>
                <a:latin typeface="Tahoma"/>
                <a:cs typeface="Tahoma"/>
              </a:rPr>
              <a:t>One</a:t>
            </a:r>
            <a:endParaRPr sz="4100">
              <a:latin typeface="Tahoma"/>
              <a:cs typeface="Tahom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9408614" y="5873725"/>
            <a:ext cx="1606550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35" dirty="0">
                <a:solidFill>
                  <a:srgbClr val="FFFFFF"/>
                </a:solidFill>
                <a:latin typeface="Tahoma"/>
                <a:cs typeface="Tahoma"/>
              </a:rPr>
              <a:t>JavaFx</a:t>
            </a:r>
            <a:endParaRPr sz="4100">
              <a:latin typeface="Tahoma"/>
              <a:cs typeface="Tahoma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247297" y="5977454"/>
            <a:ext cx="1979295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29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4100" spc="-95" dirty="0">
                <a:solidFill>
                  <a:srgbClr val="FFFFFF"/>
                </a:solidFill>
                <a:latin typeface="Tahoma"/>
                <a:cs typeface="Tahoma"/>
              </a:rPr>
              <a:t>ymfony</a:t>
            </a:r>
            <a:endParaRPr sz="4100">
              <a:latin typeface="Tahoma"/>
              <a:cs typeface="Tahoma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1423732" y="4379822"/>
            <a:ext cx="965200" cy="890269"/>
          </a:xfrm>
          <a:custGeom>
            <a:avLst/>
            <a:gdLst/>
            <a:ahLst/>
            <a:cxnLst/>
            <a:rect l="l" t="t" r="r" b="b"/>
            <a:pathLst>
              <a:path w="965200" h="890270">
                <a:moveTo>
                  <a:pt x="641454" y="812800"/>
                </a:moveTo>
                <a:lnTo>
                  <a:pt x="53901" y="812800"/>
                </a:lnTo>
                <a:lnTo>
                  <a:pt x="32931" y="808990"/>
                </a:lnTo>
                <a:lnTo>
                  <a:pt x="15797" y="797560"/>
                </a:lnTo>
                <a:lnTo>
                  <a:pt x="4239" y="779780"/>
                </a:lnTo>
                <a:lnTo>
                  <a:pt x="0" y="759460"/>
                </a:lnTo>
                <a:lnTo>
                  <a:pt x="0" y="53340"/>
                </a:lnTo>
                <a:lnTo>
                  <a:pt x="4239" y="31750"/>
                </a:lnTo>
                <a:lnTo>
                  <a:pt x="15797" y="15240"/>
                </a:lnTo>
                <a:lnTo>
                  <a:pt x="32931" y="3810"/>
                </a:lnTo>
                <a:lnTo>
                  <a:pt x="53901" y="0"/>
                </a:lnTo>
                <a:lnTo>
                  <a:pt x="842143" y="0"/>
                </a:lnTo>
                <a:lnTo>
                  <a:pt x="863093" y="3810"/>
                </a:lnTo>
                <a:lnTo>
                  <a:pt x="880230" y="15240"/>
                </a:lnTo>
                <a:lnTo>
                  <a:pt x="891798" y="31750"/>
                </a:lnTo>
                <a:lnTo>
                  <a:pt x="896044" y="53340"/>
                </a:lnTo>
                <a:lnTo>
                  <a:pt x="896044" y="69850"/>
                </a:lnTo>
                <a:lnTo>
                  <a:pt x="607246" y="69850"/>
                </a:lnTo>
                <a:lnTo>
                  <a:pt x="599493" y="71120"/>
                </a:lnTo>
                <a:lnTo>
                  <a:pt x="593146" y="76200"/>
                </a:lnTo>
                <a:lnTo>
                  <a:pt x="588859" y="81280"/>
                </a:lnTo>
                <a:lnTo>
                  <a:pt x="587285" y="90170"/>
                </a:lnTo>
                <a:lnTo>
                  <a:pt x="587285" y="111760"/>
                </a:lnTo>
                <a:lnTo>
                  <a:pt x="588859" y="119380"/>
                </a:lnTo>
                <a:lnTo>
                  <a:pt x="593146" y="125730"/>
                </a:lnTo>
                <a:lnTo>
                  <a:pt x="599493" y="130810"/>
                </a:lnTo>
                <a:lnTo>
                  <a:pt x="607246" y="132080"/>
                </a:lnTo>
                <a:lnTo>
                  <a:pt x="896044" y="132080"/>
                </a:lnTo>
                <a:lnTo>
                  <a:pt x="896044" y="191770"/>
                </a:lnTo>
                <a:lnTo>
                  <a:pt x="64663" y="191770"/>
                </a:lnTo>
                <a:lnTo>
                  <a:pt x="64663" y="748030"/>
                </a:lnTo>
                <a:lnTo>
                  <a:pt x="629620" y="748030"/>
                </a:lnTo>
                <a:lnTo>
                  <a:pt x="630691" y="750570"/>
                </a:lnTo>
                <a:lnTo>
                  <a:pt x="632031" y="753110"/>
                </a:lnTo>
                <a:lnTo>
                  <a:pt x="637077" y="760730"/>
                </a:lnTo>
                <a:lnTo>
                  <a:pt x="641320" y="764540"/>
                </a:lnTo>
                <a:lnTo>
                  <a:pt x="646321" y="767080"/>
                </a:lnTo>
                <a:lnTo>
                  <a:pt x="642659" y="772160"/>
                </a:lnTo>
                <a:lnTo>
                  <a:pt x="640069" y="777240"/>
                </a:lnTo>
                <a:lnTo>
                  <a:pt x="638506" y="783590"/>
                </a:lnTo>
                <a:lnTo>
                  <a:pt x="637171" y="791210"/>
                </a:lnTo>
                <a:lnTo>
                  <a:pt x="637234" y="798830"/>
                </a:lnTo>
                <a:lnTo>
                  <a:pt x="638670" y="806450"/>
                </a:lnTo>
                <a:lnTo>
                  <a:pt x="641454" y="812800"/>
                </a:lnTo>
                <a:close/>
              </a:path>
              <a:path w="965200" h="890270">
                <a:moveTo>
                  <a:pt x="699642" y="132080"/>
                </a:moveTo>
                <a:lnTo>
                  <a:pt x="627163" y="132080"/>
                </a:lnTo>
                <a:lnTo>
                  <a:pt x="634936" y="130810"/>
                </a:lnTo>
                <a:lnTo>
                  <a:pt x="641281" y="125730"/>
                </a:lnTo>
                <a:lnTo>
                  <a:pt x="645557" y="119380"/>
                </a:lnTo>
                <a:lnTo>
                  <a:pt x="647125" y="111760"/>
                </a:lnTo>
                <a:lnTo>
                  <a:pt x="647125" y="90170"/>
                </a:lnTo>
                <a:lnTo>
                  <a:pt x="645557" y="81280"/>
                </a:lnTo>
                <a:lnTo>
                  <a:pt x="641281" y="76200"/>
                </a:lnTo>
                <a:lnTo>
                  <a:pt x="634936" y="71120"/>
                </a:lnTo>
                <a:lnTo>
                  <a:pt x="627163" y="69850"/>
                </a:lnTo>
                <a:lnTo>
                  <a:pt x="699642" y="69850"/>
                </a:lnTo>
                <a:lnTo>
                  <a:pt x="691895" y="71120"/>
                </a:lnTo>
                <a:lnTo>
                  <a:pt x="685564" y="76200"/>
                </a:lnTo>
                <a:lnTo>
                  <a:pt x="681292" y="81280"/>
                </a:lnTo>
                <a:lnTo>
                  <a:pt x="679725" y="90170"/>
                </a:lnTo>
                <a:lnTo>
                  <a:pt x="679725" y="111760"/>
                </a:lnTo>
                <a:lnTo>
                  <a:pt x="681292" y="119380"/>
                </a:lnTo>
                <a:lnTo>
                  <a:pt x="685564" y="125730"/>
                </a:lnTo>
                <a:lnTo>
                  <a:pt x="691895" y="130810"/>
                </a:lnTo>
                <a:lnTo>
                  <a:pt x="699642" y="132080"/>
                </a:lnTo>
                <a:close/>
              </a:path>
              <a:path w="965200" h="890270">
                <a:moveTo>
                  <a:pt x="792037" y="132080"/>
                </a:moveTo>
                <a:lnTo>
                  <a:pt x="719604" y="132080"/>
                </a:lnTo>
                <a:lnTo>
                  <a:pt x="727331" y="130810"/>
                </a:lnTo>
                <a:lnTo>
                  <a:pt x="733665" y="125730"/>
                </a:lnTo>
                <a:lnTo>
                  <a:pt x="737947" y="119380"/>
                </a:lnTo>
                <a:lnTo>
                  <a:pt x="739521" y="111760"/>
                </a:lnTo>
                <a:lnTo>
                  <a:pt x="739521" y="90170"/>
                </a:lnTo>
                <a:lnTo>
                  <a:pt x="737947" y="81280"/>
                </a:lnTo>
                <a:lnTo>
                  <a:pt x="733665" y="76200"/>
                </a:lnTo>
                <a:lnTo>
                  <a:pt x="727331" y="71120"/>
                </a:lnTo>
                <a:lnTo>
                  <a:pt x="719604" y="69850"/>
                </a:lnTo>
                <a:lnTo>
                  <a:pt x="792037" y="69850"/>
                </a:lnTo>
                <a:lnTo>
                  <a:pt x="784351" y="71120"/>
                </a:lnTo>
                <a:lnTo>
                  <a:pt x="778110" y="76200"/>
                </a:lnTo>
                <a:lnTo>
                  <a:pt x="773920" y="81280"/>
                </a:lnTo>
                <a:lnTo>
                  <a:pt x="772388" y="90170"/>
                </a:lnTo>
                <a:lnTo>
                  <a:pt x="772388" y="111760"/>
                </a:lnTo>
                <a:lnTo>
                  <a:pt x="773920" y="119380"/>
                </a:lnTo>
                <a:lnTo>
                  <a:pt x="778110" y="125730"/>
                </a:lnTo>
                <a:lnTo>
                  <a:pt x="784351" y="130810"/>
                </a:lnTo>
                <a:lnTo>
                  <a:pt x="792037" y="132080"/>
                </a:lnTo>
                <a:close/>
              </a:path>
              <a:path w="965200" h="890270">
                <a:moveTo>
                  <a:pt x="896044" y="132080"/>
                </a:moveTo>
                <a:lnTo>
                  <a:pt x="811999" y="132080"/>
                </a:lnTo>
                <a:lnTo>
                  <a:pt x="819746" y="130810"/>
                </a:lnTo>
                <a:lnTo>
                  <a:pt x="826077" y="125730"/>
                </a:lnTo>
                <a:lnTo>
                  <a:pt x="830349" y="119380"/>
                </a:lnTo>
                <a:lnTo>
                  <a:pt x="831916" y="111760"/>
                </a:lnTo>
                <a:lnTo>
                  <a:pt x="831916" y="90170"/>
                </a:lnTo>
                <a:lnTo>
                  <a:pt x="830349" y="81280"/>
                </a:lnTo>
                <a:lnTo>
                  <a:pt x="826077" y="76200"/>
                </a:lnTo>
                <a:lnTo>
                  <a:pt x="819746" y="71120"/>
                </a:lnTo>
                <a:lnTo>
                  <a:pt x="811999" y="69850"/>
                </a:lnTo>
                <a:lnTo>
                  <a:pt x="896044" y="69850"/>
                </a:lnTo>
                <a:lnTo>
                  <a:pt x="896044" y="132080"/>
                </a:lnTo>
                <a:close/>
              </a:path>
              <a:path w="965200" h="890270">
                <a:moveTo>
                  <a:pt x="867240" y="582930"/>
                </a:moveTo>
                <a:lnTo>
                  <a:pt x="861492" y="572770"/>
                </a:lnTo>
                <a:lnTo>
                  <a:pt x="853279" y="563880"/>
                </a:lnTo>
                <a:lnTo>
                  <a:pt x="843081" y="558800"/>
                </a:lnTo>
                <a:lnTo>
                  <a:pt x="831380" y="554990"/>
                </a:lnTo>
                <a:lnTo>
                  <a:pt x="831380" y="191770"/>
                </a:lnTo>
                <a:lnTo>
                  <a:pt x="896044" y="191770"/>
                </a:lnTo>
                <a:lnTo>
                  <a:pt x="896044" y="576580"/>
                </a:lnTo>
                <a:lnTo>
                  <a:pt x="888229" y="576580"/>
                </a:lnTo>
                <a:lnTo>
                  <a:pt x="884210" y="577850"/>
                </a:lnTo>
                <a:lnTo>
                  <a:pt x="878226" y="577850"/>
                </a:lnTo>
                <a:lnTo>
                  <a:pt x="872331" y="579120"/>
                </a:lnTo>
                <a:lnTo>
                  <a:pt x="867240" y="582930"/>
                </a:lnTo>
                <a:close/>
              </a:path>
              <a:path w="965200" h="890270">
                <a:moveTo>
                  <a:pt x="399546" y="608330"/>
                </a:moveTo>
                <a:lnTo>
                  <a:pt x="398743" y="608330"/>
                </a:lnTo>
                <a:lnTo>
                  <a:pt x="392172" y="607060"/>
                </a:lnTo>
                <a:lnTo>
                  <a:pt x="370801" y="577850"/>
                </a:lnTo>
                <a:lnTo>
                  <a:pt x="372038" y="571500"/>
                </a:lnTo>
                <a:lnTo>
                  <a:pt x="466889" y="276860"/>
                </a:lnTo>
                <a:lnTo>
                  <a:pt x="493817" y="257810"/>
                </a:lnTo>
                <a:lnTo>
                  <a:pt x="503285" y="257810"/>
                </a:lnTo>
                <a:lnTo>
                  <a:pt x="522276" y="288290"/>
                </a:lnTo>
                <a:lnTo>
                  <a:pt x="521014" y="294640"/>
                </a:lnTo>
                <a:lnTo>
                  <a:pt x="426207" y="588010"/>
                </a:lnTo>
                <a:lnTo>
                  <a:pt x="399546" y="608330"/>
                </a:lnTo>
                <a:close/>
              </a:path>
              <a:path w="965200" h="890270">
                <a:moveTo>
                  <a:pt x="358551" y="535940"/>
                </a:moveTo>
                <a:lnTo>
                  <a:pt x="345065" y="535940"/>
                </a:lnTo>
                <a:lnTo>
                  <a:pt x="197205" y="466090"/>
                </a:lnTo>
                <a:lnTo>
                  <a:pt x="190534" y="462280"/>
                </a:lnTo>
                <a:lnTo>
                  <a:pt x="185438" y="455930"/>
                </a:lnTo>
                <a:lnTo>
                  <a:pt x="182184" y="449580"/>
                </a:lnTo>
                <a:lnTo>
                  <a:pt x="181039" y="440690"/>
                </a:lnTo>
                <a:lnTo>
                  <a:pt x="181039" y="439420"/>
                </a:lnTo>
                <a:lnTo>
                  <a:pt x="344975" y="345440"/>
                </a:lnTo>
                <a:lnTo>
                  <a:pt x="349128" y="344170"/>
                </a:lnTo>
                <a:lnTo>
                  <a:pt x="358596" y="344170"/>
                </a:lnTo>
                <a:lnTo>
                  <a:pt x="381192" y="372110"/>
                </a:lnTo>
                <a:lnTo>
                  <a:pt x="381192" y="373380"/>
                </a:lnTo>
                <a:lnTo>
                  <a:pt x="274774" y="440690"/>
                </a:lnTo>
                <a:lnTo>
                  <a:pt x="365026" y="482600"/>
                </a:lnTo>
                <a:lnTo>
                  <a:pt x="371716" y="486410"/>
                </a:lnTo>
                <a:lnTo>
                  <a:pt x="376810" y="492760"/>
                </a:lnTo>
                <a:lnTo>
                  <a:pt x="380054" y="499110"/>
                </a:lnTo>
                <a:lnTo>
                  <a:pt x="381192" y="508000"/>
                </a:lnTo>
                <a:lnTo>
                  <a:pt x="380319" y="515620"/>
                </a:lnTo>
                <a:lnTo>
                  <a:pt x="377787" y="521970"/>
                </a:lnTo>
                <a:lnTo>
                  <a:pt x="373732" y="527050"/>
                </a:lnTo>
                <a:lnTo>
                  <a:pt x="368287" y="532130"/>
                </a:lnTo>
                <a:lnTo>
                  <a:pt x="363776" y="534670"/>
                </a:lnTo>
                <a:lnTo>
                  <a:pt x="358551" y="535940"/>
                </a:lnTo>
                <a:close/>
              </a:path>
              <a:path w="965200" h="890270">
                <a:moveTo>
                  <a:pt x="553390" y="535940"/>
                </a:moveTo>
                <a:lnTo>
                  <a:pt x="539948" y="535940"/>
                </a:lnTo>
                <a:lnTo>
                  <a:pt x="534723" y="534670"/>
                </a:lnTo>
                <a:lnTo>
                  <a:pt x="517263" y="508000"/>
                </a:lnTo>
                <a:lnTo>
                  <a:pt x="518407" y="499110"/>
                </a:lnTo>
                <a:lnTo>
                  <a:pt x="521661" y="492760"/>
                </a:lnTo>
                <a:lnTo>
                  <a:pt x="526758" y="486410"/>
                </a:lnTo>
                <a:lnTo>
                  <a:pt x="533428" y="482600"/>
                </a:lnTo>
                <a:lnTo>
                  <a:pt x="623680" y="440690"/>
                </a:lnTo>
                <a:lnTo>
                  <a:pt x="533428" y="398780"/>
                </a:lnTo>
                <a:lnTo>
                  <a:pt x="526758" y="393700"/>
                </a:lnTo>
                <a:lnTo>
                  <a:pt x="521661" y="387350"/>
                </a:lnTo>
                <a:lnTo>
                  <a:pt x="518407" y="381000"/>
                </a:lnTo>
                <a:lnTo>
                  <a:pt x="517263" y="373380"/>
                </a:lnTo>
                <a:lnTo>
                  <a:pt x="517263" y="372110"/>
                </a:lnTo>
                <a:lnTo>
                  <a:pt x="539904" y="344170"/>
                </a:lnTo>
                <a:lnTo>
                  <a:pt x="549371" y="344170"/>
                </a:lnTo>
                <a:lnTo>
                  <a:pt x="701250" y="414020"/>
                </a:lnTo>
                <a:lnTo>
                  <a:pt x="717415" y="439420"/>
                </a:lnTo>
                <a:lnTo>
                  <a:pt x="717415" y="440690"/>
                </a:lnTo>
                <a:lnTo>
                  <a:pt x="716277" y="449580"/>
                </a:lnTo>
                <a:lnTo>
                  <a:pt x="713033" y="455930"/>
                </a:lnTo>
                <a:lnTo>
                  <a:pt x="707939" y="462280"/>
                </a:lnTo>
                <a:lnTo>
                  <a:pt x="701250" y="466090"/>
                </a:lnTo>
                <a:lnTo>
                  <a:pt x="553390" y="535940"/>
                </a:lnTo>
                <a:close/>
              </a:path>
              <a:path w="965200" h="890270">
                <a:moveTo>
                  <a:pt x="896044" y="577850"/>
                </a:moveTo>
                <a:lnTo>
                  <a:pt x="892159" y="577850"/>
                </a:lnTo>
                <a:lnTo>
                  <a:pt x="888229" y="576580"/>
                </a:lnTo>
                <a:lnTo>
                  <a:pt x="896044" y="576580"/>
                </a:lnTo>
                <a:lnTo>
                  <a:pt x="896044" y="577850"/>
                </a:lnTo>
                <a:close/>
              </a:path>
              <a:path w="965200" h="890270">
                <a:moveTo>
                  <a:pt x="865320" y="642620"/>
                </a:moveTo>
                <a:lnTo>
                  <a:pt x="762698" y="642620"/>
                </a:lnTo>
                <a:lnTo>
                  <a:pt x="768873" y="640080"/>
                </a:lnTo>
                <a:lnTo>
                  <a:pt x="775257" y="637540"/>
                </a:lnTo>
                <a:lnTo>
                  <a:pt x="781826" y="635000"/>
                </a:lnTo>
                <a:lnTo>
                  <a:pt x="788554" y="633730"/>
                </a:lnTo>
                <a:lnTo>
                  <a:pt x="788554" y="598170"/>
                </a:lnTo>
                <a:lnTo>
                  <a:pt x="792261" y="594360"/>
                </a:lnTo>
                <a:lnTo>
                  <a:pt x="836025" y="594360"/>
                </a:lnTo>
                <a:lnTo>
                  <a:pt x="839731" y="598170"/>
                </a:lnTo>
                <a:lnTo>
                  <a:pt x="839731" y="633730"/>
                </a:lnTo>
                <a:lnTo>
                  <a:pt x="846423" y="635000"/>
                </a:lnTo>
                <a:lnTo>
                  <a:pt x="852911" y="637540"/>
                </a:lnTo>
                <a:lnTo>
                  <a:pt x="859205" y="640080"/>
                </a:lnTo>
                <a:lnTo>
                  <a:pt x="865320" y="642620"/>
                </a:lnTo>
                <a:close/>
              </a:path>
              <a:path w="965200" h="890270">
                <a:moveTo>
                  <a:pt x="796161" y="699770"/>
                </a:moveTo>
                <a:lnTo>
                  <a:pt x="709868" y="699770"/>
                </a:lnTo>
                <a:lnTo>
                  <a:pt x="712777" y="693420"/>
                </a:lnTo>
                <a:lnTo>
                  <a:pt x="716059" y="687070"/>
                </a:lnTo>
                <a:lnTo>
                  <a:pt x="719684" y="680720"/>
                </a:lnTo>
                <a:lnTo>
                  <a:pt x="723623" y="675640"/>
                </a:lnTo>
                <a:lnTo>
                  <a:pt x="702545" y="650240"/>
                </a:lnTo>
                <a:lnTo>
                  <a:pt x="701607" y="647700"/>
                </a:lnTo>
                <a:lnTo>
                  <a:pt x="701785" y="646430"/>
                </a:lnTo>
                <a:lnTo>
                  <a:pt x="702009" y="643890"/>
                </a:lnTo>
                <a:lnTo>
                  <a:pt x="703036" y="641350"/>
                </a:lnTo>
                <a:lnTo>
                  <a:pt x="704778" y="640080"/>
                </a:lnTo>
                <a:lnTo>
                  <a:pt x="734742" y="614680"/>
                </a:lnTo>
                <a:lnTo>
                  <a:pt x="740057" y="615950"/>
                </a:lnTo>
                <a:lnTo>
                  <a:pt x="743004" y="618490"/>
                </a:lnTo>
                <a:lnTo>
                  <a:pt x="762698" y="642620"/>
                </a:lnTo>
                <a:lnTo>
                  <a:pt x="925517" y="642620"/>
                </a:lnTo>
                <a:lnTo>
                  <a:pt x="926053" y="643890"/>
                </a:lnTo>
                <a:lnTo>
                  <a:pt x="926232" y="646430"/>
                </a:lnTo>
                <a:lnTo>
                  <a:pt x="926455" y="647700"/>
                </a:lnTo>
                <a:lnTo>
                  <a:pt x="925785" y="650240"/>
                </a:lnTo>
                <a:lnTo>
                  <a:pt x="924312" y="651510"/>
                </a:lnTo>
                <a:lnTo>
                  <a:pt x="904663" y="675640"/>
                </a:lnTo>
                <a:lnTo>
                  <a:pt x="908620" y="680720"/>
                </a:lnTo>
                <a:lnTo>
                  <a:pt x="912243" y="687070"/>
                </a:lnTo>
                <a:lnTo>
                  <a:pt x="915514" y="693420"/>
                </a:lnTo>
                <a:lnTo>
                  <a:pt x="916675" y="695960"/>
                </a:lnTo>
                <a:lnTo>
                  <a:pt x="814143" y="695960"/>
                </a:lnTo>
                <a:lnTo>
                  <a:pt x="796161" y="699770"/>
                </a:lnTo>
                <a:close/>
              </a:path>
              <a:path w="965200" h="890270">
                <a:moveTo>
                  <a:pt x="925517" y="642620"/>
                </a:moveTo>
                <a:lnTo>
                  <a:pt x="865320" y="642620"/>
                </a:lnTo>
                <a:lnTo>
                  <a:pt x="885013" y="618490"/>
                </a:lnTo>
                <a:lnTo>
                  <a:pt x="886442" y="617220"/>
                </a:lnTo>
                <a:lnTo>
                  <a:pt x="888452" y="615950"/>
                </a:lnTo>
                <a:lnTo>
                  <a:pt x="895151" y="615950"/>
                </a:lnTo>
                <a:lnTo>
                  <a:pt x="923240" y="640080"/>
                </a:lnTo>
                <a:lnTo>
                  <a:pt x="924982" y="641350"/>
                </a:lnTo>
                <a:lnTo>
                  <a:pt x="925517" y="642620"/>
                </a:lnTo>
                <a:close/>
              </a:path>
              <a:path w="965200" h="890270">
                <a:moveTo>
                  <a:pt x="703482" y="836930"/>
                </a:moveTo>
                <a:lnTo>
                  <a:pt x="696159" y="836930"/>
                </a:lnTo>
                <a:lnTo>
                  <a:pt x="694551" y="835660"/>
                </a:lnTo>
                <a:lnTo>
                  <a:pt x="676197" y="802640"/>
                </a:lnTo>
                <a:lnTo>
                  <a:pt x="675081" y="801370"/>
                </a:lnTo>
                <a:lnTo>
                  <a:pt x="674813" y="798830"/>
                </a:lnTo>
                <a:lnTo>
                  <a:pt x="675974" y="795020"/>
                </a:lnTo>
                <a:lnTo>
                  <a:pt x="677269" y="792480"/>
                </a:lnTo>
                <a:lnTo>
                  <a:pt x="705581" y="777240"/>
                </a:lnTo>
                <a:lnTo>
                  <a:pt x="703820" y="769620"/>
                </a:lnTo>
                <a:lnTo>
                  <a:pt x="702478" y="763270"/>
                </a:lnTo>
                <a:lnTo>
                  <a:pt x="701537" y="756920"/>
                </a:lnTo>
                <a:lnTo>
                  <a:pt x="700982" y="749300"/>
                </a:lnTo>
                <a:lnTo>
                  <a:pt x="670838" y="744220"/>
                </a:lnTo>
                <a:lnTo>
                  <a:pt x="668650" y="744220"/>
                </a:lnTo>
                <a:lnTo>
                  <a:pt x="666730" y="742950"/>
                </a:lnTo>
                <a:lnTo>
                  <a:pt x="664140" y="739140"/>
                </a:lnTo>
                <a:lnTo>
                  <a:pt x="663693" y="736600"/>
                </a:lnTo>
                <a:lnTo>
                  <a:pt x="664095" y="734060"/>
                </a:lnTo>
                <a:lnTo>
                  <a:pt x="670838" y="695960"/>
                </a:lnTo>
                <a:lnTo>
                  <a:pt x="675170" y="693420"/>
                </a:lnTo>
                <a:lnTo>
                  <a:pt x="679725" y="693420"/>
                </a:lnTo>
                <a:lnTo>
                  <a:pt x="709868" y="699770"/>
                </a:lnTo>
                <a:lnTo>
                  <a:pt x="796161" y="699770"/>
                </a:lnTo>
                <a:lnTo>
                  <a:pt x="781420" y="709930"/>
                </a:lnTo>
                <a:lnTo>
                  <a:pt x="771452" y="723900"/>
                </a:lnTo>
                <a:lnTo>
                  <a:pt x="767789" y="741680"/>
                </a:lnTo>
                <a:lnTo>
                  <a:pt x="771452" y="760730"/>
                </a:lnTo>
                <a:lnTo>
                  <a:pt x="781420" y="774700"/>
                </a:lnTo>
                <a:lnTo>
                  <a:pt x="796161" y="784860"/>
                </a:lnTo>
                <a:lnTo>
                  <a:pt x="814143" y="788670"/>
                </a:lnTo>
                <a:lnTo>
                  <a:pt x="943671" y="788670"/>
                </a:lnTo>
                <a:lnTo>
                  <a:pt x="950749" y="792480"/>
                </a:lnTo>
                <a:lnTo>
                  <a:pt x="952312" y="795020"/>
                </a:lnTo>
                <a:lnTo>
                  <a:pt x="953473" y="798830"/>
                </a:lnTo>
                <a:lnTo>
                  <a:pt x="953205" y="801370"/>
                </a:lnTo>
                <a:lnTo>
                  <a:pt x="952088" y="802640"/>
                </a:lnTo>
                <a:lnTo>
                  <a:pt x="942205" y="820420"/>
                </a:lnTo>
                <a:lnTo>
                  <a:pt x="731438" y="820420"/>
                </a:lnTo>
                <a:lnTo>
                  <a:pt x="703482" y="836930"/>
                </a:lnTo>
                <a:close/>
              </a:path>
              <a:path w="965200" h="890270">
                <a:moveTo>
                  <a:pt x="958162" y="699770"/>
                </a:moveTo>
                <a:lnTo>
                  <a:pt x="918417" y="699770"/>
                </a:lnTo>
                <a:lnTo>
                  <a:pt x="948560" y="693420"/>
                </a:lnTo>
                <a:lnTo>
                  <a:pt x="953160" y="693420"/>
                </a:lnTo>
                <a:lnTo>
                  <a:pt x="957492" y="695960"/>
                </a:lnTo>
                <a:lnTo>
                  <a:pt x="958162" y="699770"/>
                </a:lnTo>
                <a:close/>
              </a:path>
              <a:path w="965200" h="890270">
                <a:moveTo>
                  <a:pt x="943671" y="788670"/>
                </a:moveTo>
                <a:lnTo>
                  <a:pt x="814143" y="788670"/>
                </a:lnTo>
                <a:lnTo>
                  <a:pt x="832101" y="784860"/>
                </a:lnTo>
                <a:lnTo>
                  <a:pt x="846748" y="774700"/>
                </a:lnTo>
                <a:lnTo>
                  <a:pt x="856614" y="760730"/>
                </a:lnTo>
                <a:lnTo>
                  <a:pt x="860229" y="741680"/>
                </a:lnTo>
                <a:lnTo>
                  <a:pt x="856614" y="723900"/>
                </a:lnTo>
                <a:lnTo>
                  <a:pt x="846748" y="709930"/>
                </a:lnTo>
                <a:lnTo>
                  <a:pt x="832101" y="699770"/>
                </a:lnTo>
                <a:lnTo>
                  <a:pt x="814143" y="695960"/>
                </a:lnTo>
                <a:lnTo>
                  <a:pt x="916675" y="695960"/>
                </a:lnTo>
                <a:lnTo>
                  <a:pt x="918417" y="699770"/>
                </a:lnTo>
                <a:lnTo>
                  <a:pt x="958162" y="699770"/>
                </a:lnTo>
                <a:lnTo>
                  <a:pt x="964190" y="734060"/>
                </a:lnTo>
                <a:lnTo>
                  <a:pt x="964592" y="736600"/>
                </a:lnTo>
                <a:lnTo>
                  <a:pt x="964146" y="739140"/>
                </a:lnTo>
                <a:lnTo>
                  <a:pt x="962851" y="740410"/>
                </a:lnTo>
                <a:lnTo>
                  <a:pt x="961600" y="742950"/>
                </a:lnTo>
                <a:lnTo>
                  <a:pt x="959368" y="744220"/>
                </a:lnTo>
                <a:lnTo>
                  <a:pt x="957179" y="744220"/>
                </a:lnTo>
                <a:lnTo>
                  <a:pt x="927304" y="749300"/>
                </a:lnTo>
                <a:lnTo>
                  <a:pt x="926706" y="756920"/>
                </a:lnTo>
                <a:lnTo>
                  <a:pt x="925674" y="763270"/>
                </a:lnTo>
                <a:lnTo>
                  <a:pt x="924239" y="769620"/>
                </a:lnTo>
                <a:lnTo>
                  <a:pt x="922436" y="777240"/>
                </a:lnTo>
                <a:lnTo>
                  <a:pt x="943671" y="788670"/>
                </a:lnTo>
                <a:close/>
              </a:path>
              <a:path w="965200" h="890270">
                <a:moveTo>
                  <a:pt x="784446" y="890270"/>
                </a:moveTo>
                <a:lnTo>
                  <a:pt x="780069" y="890270"/>
                </a:lnTo>
                <a:lnTo>
                  <a:pt x="746800" y="877570"/>
                </a:lnTo>
                <a:lnTo>
                  <a:pt x="744701" y="877570"/>
                </a:lnTo>
                <a:lnTo>
                  <a:pt x="743138" y="875030"/>
                </a:lnTo>
                <a:lnTo>
                  <a:pt x="741262" y="871220"/>
                </a:lnTo>
                <a:lnTo>
                  <a:pt x="740905" y="868680"/>
                </a:lnTo>
                <a:lnTo>
                  <a:pt x="741664" y="867410"/>
                </a:lnTo>
                <a:lnTo>
                  <a:pt x="752203" y="838200"/>
                </a:lnTo>
                <a:lnTo>
                  <a:pt x="746579" y="834390"/>
                </a:lnTo>
                <a:lnTo>
                  <a:pt x="741268" y="830580"/>
                </a:lnTo>
                <a:lnTo>
                  <a:pt x="736233" y="825500"/>
                </a:lnTo>
                <a:lnTo>
                  <a:pt x="731438" y="820420"/>
                </a:lnTo>
                <a:lnTo>
                  <a:pt x="896848" y="820420"/>
                </a:lnTo>
                <a:lnTo>
                  <a:pt x="892011" y="825500"/>
                </a:lnTo>
                <a:lnTo>
                  <a:pt x="886889" y="830580"/>
                </a:lnTo>
                <a:lnTo>
                  <a:pt x="881500" y="834390"/>
                </a:lnTo>
                <a:lnTo>
                  <a:pt x="875859" y="838200"/>
                </a:lnTo>
                <a:lnTo>
                  <a:pt x="882423" y="855980"/>
                </a:lnTo>
                <a:lnTo>
                  <a:pt x="800388" y="855980"/>
                </a:lnTo>
                <a:lnTo>
                  <a:pt x="789135" y="886460"/>
                </a:lnTo>
                <a:lnTo>
                  <a:pt x="787572" y="889000"/>
                </a:lnTo>
                <a:lnTo>
                  <a:pt x="784446" y="890270"/>
                </a:lnTo>
                <a:close/>
              </a:path>
              <a:path w="965200" h="890270">
                <a:moveTo>
                  <a:pt x="931859" y="836930"/>
                </a:moveTo>
                <a:lnTo>
                  <a:pt x="924535" y="836930"/>
                </a:lnTo>
                <a:lnTo>
                  <a:pt x="896848" y="820420"/>
                </a:lnTo>
                <a:lnTo>
                  <a:pt x="942205" y="820420"/>
                </a:lnTo>
                <a:lnTo>
                  <a:pt x="933734" y="835660"/>
                </a:lnTo>
                <a:lnTo>
                  <a:pt x="931859" y="836930"/>
                </a:lnTo>
                <a:close/>
              </a:path>
              <a:path w="965200" h="890270">
                <a:moveTo>
                  <a:pt x="823387" y="857250"/>
                </a:moveTo>
                <a:lnTo>
                  <a:pt x="804899" y="857250"/>
                </a:lnTo>
                <a:lnTo>
                  <a:pt x="800388" y="855980"/>
                </a:lnTo>
                <a:lnTo>
                  <a:pt x="827897" y="855980"/>
                </a:lnTo>
                <a:lnTo>
                  <a:pt x="823387" y="857250"/>
                </a:lnTo>
                <a:close/>
              </a:path>
              <a:path w="965200" h="890270">
                <a:moveTo>
                  <a:pt x="847993" y="890270"/>
                </a:moveTo>
                <a:lnTo>
                  <a:pt x="843795" y="890270"/>
                </a:lnTo>
                <a:lnTo>
                  <a:pt x="842723" y="889000"/>
                </a:lnTo>
                <a:lnTo>
                  <a:pt x="840669" y="889000"/>
                </a:lnTo>
                <a:lnTo>
                  <a:pt x="838883" y="886460"/>
                </a:lnTo>
                <a:lnTo>
                  <a:pt x="827897" y="855980"/>
                </a:lnTo>
                <a:lnTo>
                  <a:pt x="882423" y="855980"/>
                </a:lnTo>
                <a:lnTo>
                  <a:pt x="887112" y="868680"/>
                </a:lnTo>
                <a:lnTo>
                  <a:pt x="887023" y="871220"/>
                </a:lnTo>
                <a:lnTo>
                  <a:pt x="885147" y="875030"/>
                </a:lnTo>
                <a:lnTo>
                  <a:pt x="883316" y="877570"/>
                </a:lnTo>
                <a:lnTo>
                  <a:pt x="881218" y="877570"/>
                </a:lnTo>
                <a:lnTo>
                  <a:pt x="847993" y="890270"/>
                </a:lnTo>
                <a:close/>
              </a:path>
            </a:pathLst>
          </a:custGeom>
          <a:solidFill>
            <a:srgbClr val="C0382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3735577" y="4382920"/>
            <a:ext cx="817244" cy="1067435"/>
          </a:xfrm>
          <a:custGeom>
            <a:avLst/>
            <a:gdLst/>
            <a:ahLst/>
            <a:cxnLst/>
            <a:rect l="l" t="t" r="r" b="b"/>
            <a:pathLst>
              <a:path w="817244" h="1067435">
                <a:moveTo>
                  <a:pt x="64797" y="1016972"/>
                </a:moveTo>
                <a:lnTo>
                  <a:pt x="38890" y="1004518"/>
                </a:lnTo>
                <a:lnTo>
                  <a:pt x="18369" y="984976"/>
                </a:lnTo>
                <a:lnTo>
                  <a:pt x="4863" y="959837"/>
                </a:lnTo>
                <a:lnTo>
                  <a:pt x="0" y="930594"/>
                </a:lnTo>
                <a:lnTo>
                  <a:pt x="0" y="90628"/>
                </a:lnTo>
                <a:lnTo>
                  <a:pt x="7161" y="55307"/>
                </a:lnTo>
                <a:lnTo>
                  <a:pt x="26677" y="26505"/>
                </a:lnTo>
                <a:lnTo>
                  <a:pt x="55598" y="7107"/>
                </a:lnTo>
                <a:lnTo>
                  <a:pt x="90973" y="0"/>
                </a:lnTo>
                <a:lnTo>
                  <a:pt x="726423" y="0"/>
                </a:lnTo>
                <a:lnTo>
                  <a:pt x="761730" y="7107"/>
                </a:lnTo>
                <a:lnTo>
                  <a:pt x="790536" y="26505"/>
                </a:lnTo>
                <a:lnTo>
                  <a:pt x="809944" y="55307"/>
                </a:lnTo>
                <a:lnTo>
                  <a:pt x="814420" y="77532"/>
                </a:lnTo>
                <a:lnTo>
                  <a:pt x="99143" y="77532"/>
                </a:lnTo>
                <a:lnTo>
                  <a:pt x="91463" y="79070"/>
                </a:lnTo>
                <a:lnTo>
                  <a:pt x="85228" y="83271"/>
                </a:lnTo>
                <a:lnTo>
                  <a:pt x="81042" y="89520"/>
                </a:lnTo>
                <a:lnTo>
                  <a:pt x="79511" y="97200"/>
                </a:lnTo>
                <a:lnTo>
                  <a:pt x="79511" y="706444"/>
                </a:lnTo>
                <a:lnTo>
                  <a:pt x="73398" y="717002"/>
                </a:lnTo>
                <a:lnTo>
                  <a:pt x="68764" y="728379"/>
                </a:lnTo>
                <a:lnTo>
                  <a:pt x="65825" y="740488"/>
                </a:lnTo>
                <a:lnTo>
                  <a:pt x="64797" y="753241"/>
                </a:lnTo>
                <a:lnTo>
                  <a:pt x="64797" y="1016972"/>
                </a:lnTo>
                <a:close/>
              </a:path>
              <a:path w="817244" h="1067435">
                <a:moveTo>
                  <a:pt x="726423" y="1021222"/>
                </a:moveTo>
                <a:lnTo>
                  <a:pt x="463678" y="1021222"/>
                </a:lnTo>
                <a:lnTo>
                  <a:pt x="575571" y="854346"/>
                </a:lnTo>
                <a:lnTo>
                  <a:pt x="717914" y="854346"/>
                </a:lnTo>
                <a:lnTo>
                  <a:pt x="725592" y="852769"/>
                </a:lnTo>
                <a:lnTo>
                  <a:pt x="731829" y="848477"/>
                </a:lnTo>
                <a:lnTo>
                  <a:pt x="736015" y="842129"/>
                </a:lnTo>
                <a:lnTo>
                  <a:pt x="737546" y="834382"/>
                </a:lnTo>
                <a:lnTo>
                  <a:pt x="737546" y="97200"/>
                </a:lnTo>
                <a:lnTo>
                  <a:pt x="736015" y="89520"/>
                </a:lnTo>
                <a:lnTo>
                  <a:pt x="731829" y="83271"/>
                </a:lnTo>
                <a:lnTo>
                  <a:pt x="725592" y="79070"/>
                </a:lnTo>
                <a:lnTo>
                  <a:pt x="717914" y="77532"/>
                </a:lnTo>
                <a:lnTo>
                  <a:pt x="814420" y="77532"/>
                </a:lnTo>
                <a:lnTo>
                  <a:pt x="817057" y="90628"/>
                </a:lnTo>
                <a:lnTo>
                  <a:pt x="817057" y="930594"/>
                </a:lnTo>
                <a:lnTo>
                  <a:pt x="809944" y="965914"/>
                </a:lnTo>
                <a:lnTo>
                  <a:pt x="790536" y="994717"/>
                </a:lnTo>
                <a:lnTo>
                  <a:pt x="761730" y="1014115"/>
                </a:lnTo>
                <a:lnTo>
                  <a:pt x="726423" y="1021222"/>
                </a:lnTo>
                <a:close/>
              </a:path>
              <a:path w="817244" h="1067435">
                <a:moveTo>
                  <a:pt x="185539" y="602425"/>
                </a:moveTo>
                <a:lnTo>
                  <a:pt x="168775" y="570999"/>
                </a:lnTo>
                <a:lnTo>
                  <a:pt x="156569" y="537660"/>
                </a:lnTo>
                <a:lnTo>
                  <a:pt x="149107" y="502754"/>
                </a:lnTo>
                <a:lnTo>
                  <a:pt x="146577" y="466631"/>
                </a:lnTo>
                <a:lnTo>
                  <a:pt x="151552" y="416013"/>
                </a:lnTo>
                <a:lnTo>
                  <a:pt x="166144" y="368078"/>
                </a:lnTo>
                <a:lnTo>
                  <a:pt x="189857" y="323932"/>
                </a:lnTo>
                <a:lnTo>
                  <a:pt x="222195" y="284682"/>
                </a:lnTo>
                <a:lnTo>
                  <a:pt x="262512" y="251763"/>
                </a:lnTo>
                <a:lnTo>
                  <a:pt x="307247" y="228244"/>
                </a:lnTo>
                <a:lnTo>
                  <a:pt x="354934" y="214129"/>
                </a:lnTo>
                <a:lnTo>
                  <a:pt x="404103" y="209423"/>
                </a:lnTo>
                <a:lnTo>
                  <a:pt x="453272" y="214129"/>
                </a:lnTo>
                <a:lnTo>
                  <a:pt x="500962" y="228244"/>
                </a:lnTo>
                <a:lnTo>
                  <a:pt x="545710" y="251763"/>
                </a:lnTo>
                <a:lnTo>
                  <a:pt x="561663" y="264782"/>
                </a:lnTo>
                <a:lnTo>
                  <a:pt x="381851" y="264782"/>
                </a:lnTo>
                <a:lnTo>
                  <a:pt x="338208" y="274482"/>
                </a:lnTo>
                <a:lnTo>
                  <a:pt x="297170" y="293881"/>
                </a:lnTo>
                <a:lnTo>
                  <a:pt x="260474" y="322980"/>
                </a:lnTo>
                <a:lnTo>
                  <a:pt x="234952" y="353986"/>
                </a:lnTo>
                <a:lnTo>
                  <a:pt x="216273" y="388838"/>
                </a:lnTo>
                <a:lnTo>
                  <a:pt x="204801" y="426674"/>
                </a:lnTo>
                <a:lnTo>
                  <a:pt x="200896" y="466631"/>
                </a:lnTo>
                <a:lnTo>
                  <a:pt x="203927" y="501124"/>
                </a:lnTo>
                <a:lnTo>
                  <a:pt x="212770" y="534028"/>
                </a:lnTo>
                <a:lnTo>
                  <a:pt x="227053" y="564884"/>
                </a:lnTo>
                <a:lnTo>
                  <a:pt x="246403" y="593234"/>
                </a:lnTo>
                <a:lnTo>
                  <a:pt x="243453" y="596347"/>
                </a:lnTo>
                <a:lnTo>
                  <a:pt x="241376" y="598472"/>
                </a:lnTo>
                <a:lnTo>
                  <a:pt x="210732" y="598472"/>
                </a:lnTo>
                <a:lnTo>
                  <a:pt x="204206" y="598735"/>
                </a:lnTo>
                <a:lnTo>
                  <a:pt x="197810" y="599503"/>
                </a:lnTo>
                <a:lnTo>
                  <a:pt x="191577" y="600744"/>
                </a:lnTo>
                <a:lnTo>
                  <a:pt x="185539" y="602425"/>
                </a:lnTo>
                <a:close/>
              </a:path>
              <a:path w="817244" h="1067435">
                <a:moveTo>
                  <a:pt x="543834" y="642649"/>
                </a:moveTo>
                <a:lnTo>
                  <a:pt x="540720" y="634471"/>
                </a:lnTo>
                <a:lnTo>
                  <a:pt x="540283" y="625885"/>
                </a:lnTo>
                <a:lnTo>
                  <a:pt x="542606" y="617577"/>
                </a:lnTo>
                <a:lnTo>
                  <a:pt x="547768" y="610233"/>
                </a:lnTo>
                <a:lnTo>
                  <a:pt x="573269" y="579247"/>
                </a:lnTo>
                <a:lnTo>
                  <a:pt x="591936" y="544399"/>
                </a:lnTo>
                <a:lnTo>
                  <a:pt x="603403" y="506566"/>
                </a:lnTo>
                <a:lnTo>
                  <a:pt x="607307" y="466631"/>
                </a:lnTo>
                <a:lnTo>
                  <a:pt x="603403" y="426674"/>
                </a:lnTo>
                <a:lnTo>
                  <a:pt x="591936" y="388838"/>
                </a:lnTo>
                <a:lnTo>
                  <a:pt x="573269" y="353986"/>
                </a:lnTo>
                <a:lnTo>
                  <a:pt x="547768" y="322980"/>
                </a:lnTo>
                <a:lnTo>
                  <a:pt x="511058" y="293881"/>
                </a:lnTo>
                <a:lnTo>
                  <a:pt x="470012" y="274482"/>
                </a:lnTo>
                <a:lnTo>
                  <a:pt x="426364" y="264782"/>
                </a:lnTo>
                <a:lnTo>
                  <a:pt x="561663" y="264782"/>
                </a:lnTo>
                <a:lnTo>
                  <a:pt x="618311" y="323932"/>
                </a:lnTo>
                <a:lnTo>
                  <a:pt x="641895" y="368078"/>
                </a:lnTo>
                <a:lnTo>
                  <a:pt x="656365" y="416013"/>
                </a:lnTo>
                <a:lnTo>
                  <a:pt x="661285" y="466631"/>
                </a:lnTo>
                <a:lnTo>
                  <a:pt x="656365" y="517213"/>
                </a:lnTo>
                <a:lnTo>
                  <a:pt x="641895" y="565122"/>
                </a:lnTo>
                <a:lnTo>
                  <a:pt x="618311" y="609260"/>
                </a:lnTo>
                <a:lnTo>
                  <a:pt x="591692" y="641661"/>
                </a:lnTo>
                <a:lnTo>
                  <a:pt x="549395" y="641661"/>
                </a:lnTo>
                <a:lnTo>
                  <a:pt x="546747" y="642353"/>
                </a:lnTo>
                <a:lnTo>
                  <a:pt x="543834" y="642649"/>
                </a:lnTo>
                <a:close/>
              </a:path>
              <a:path w="817244" h="1067435">
                <a:moveTo>
                  <a:pt x="291530" y="573912"/>
                </a:moveTo>
                <a:lnTo>
                  <a:pt x="274358" y="551840"/>
                </a:lnTo>
                <a:lnTo>
                  <a:pt x="261732" y="527270"/>
                </a:lnTo>
                <a:lnTo>
                  <a:pt x="253943" y="500745"/>
                </a:lnTo>
                <a:lnTo>
                  <a:pt x="251282" y="472808"/>
                </a:lnTo>
                <a:lnTo>
                  <a:pt x="254144" y="443635"/>
                </a:lnTo>
                <a:lnTo>
                  <a:pt x="276193" y="390441"/>
                </a:lnTo>
                <a:lnTo>
                  <a:pt x="317465" y="349231"/>
                </a:lnTo>
                <a:lnTo>
                  <a:pt x="370409" y="327426"/>
                </a:lnTo>
                <a:lnTo>
                  <a:pt x="399526" y="324611"/>
                </a:lnTo>
                <a:lnTo>
                  <a:pt x="428686" y="327426"/>
                </a:lnTo>
                <a:lnTo>
                  <a:pt x="456281" y="335717"/>
                </a:lnTo>
                <a:lnTo>
                  <a:pt x="481671" y="349252"/>
                </a:lnTo>
                <a:lnTo>
                  <a:pt x="504230" y="367800"/>
                </a:lnTo>
                <a:lnTo>
                  <a:pt x="514059" y="379746"/>
                </a:lnTo>
                <a:lnTo>
                  <a:pt x="399526" y="379746"/>
                </a:lnTo>
                <a:lnTo>
                  <a:pt x="363860" y="386408"/>
                </a:lnTo>
                <a:lnTo>
                  <a:pt x="321304" y="420745"/>
                </a:lnTo>
                <a:lnTo>
                  <a:pt x="305602" y="472808"/>
                </a:lnTo>
                <a:lnTo>
                  <a:pt x="306060" y="482242"/>
                </a:lnTo>
                <a:lnTo>
                  <a:pt x="307427" y="491468"/>
                </a:lnTo>
                <a:lnTo>
                  <a:pt x="309687" y="500444"/>
                </a:lnTo>
                <a:lnTo>
                  <a:pt x="312826" y="509128"/>
                </a:lnTo>
                <a:lnTo>
                  <a:pt x="312826" y="572281"/>
                </a:lnTo>
                <a:lnTo>
                  <a:pt x="299058" y="572281"/>
                </a:lnTo>
                <a:lnTo>
                  <a:pt x="295389" y="573418"/>
                </a:lnTo>
                <a:lnTo>
                  <a:pt x="291530" y="573912"/>
                </a:lnTo>
                <a:close/>
              </a:path>
              <a:path w="817244" h="1067435">
                <a:moveTo>
                  <a:pt x="492163" y="585376"/>
                </a:moveTo>
                <a:lnTo>
                  <a:pt x="484144" y="585376"/>
                </a:lnTo>
                <a:lnTo>
                  <a:pt x="483122" y="584882"/>
                </a:lnTo>
                <a:lnTo>
                  <a:pt x="481988" y="584734"/>
                </a:lnTo>
                <a:lnTo>
                  <a:pt x="482043" y="517213"/>
                </a:lnTo>
                <a:lnTo>
                  <a:pt x="486891" y="506865"/>
                </a:lnTo>
                <a:lnTo>
                  <a:pt x="490485" y="495940"/>
                </a:lnTo>
                <a:lnTo>
                  <a:pt x="492696" y="484580"/>
                </a:lnTo>
                <a:lnTo>
                  <a:pt x="493449" y="472808"/>
                </a:lnTo>
                <a:lnTo>
                  <a:pt x="491652" y="454321"/>
                </a:lnTo>
                <a:lnTo>
                  <a:pt x="465949" y="406393"/>
                </a:lnTo>
                <a:lnTo>
                  <a:pt x="399526" y="379746"/>
                </a:lnTo>
                <a:lnTo>
                  <a:pt x="514059" y="379746"/>
                </a:lnTo>
                <a:lnTo>
                  <a:pt x="522858" y="390441"/>
                </a:lnTo>
                <a:lnTo>
                  <a:pt x="536510" y="415949"/>
                </a:lnTo>
                <a:lnTo>
                  <a:pt x="544907" y="443635"/>
                </a:lnTo>
                <a:lnTo>
                  <a:pt x="547768" y="472808"/>
                </a:lnTo>
                <a:lnTo>
                  <a:pt x="544907" y="501962"/>
                </a:lnTo>
                <a:lnTo>
                  <a:pt x="536510" y="529555"/>
                </a:lnTo>
                <a:lnTo>
                  <a:pt x="522858" y="554953"/>
                </a:lnTo>
                <a:lnTo>
                  <a:pt x="504230" y="577520"/>
                </a:lnTo>
                <a:lnTo>
                  <a:pt x="498934" y="582807"/>
                </a:lnTo>
                <a:lnTo>
                  <a:pt x="492163" y="585376"/>
                </a:lnTo>
                <a:close/>
              </a:path>
              <a:path w="817244" h="1067435">
                <a:moveTo>
                  <a:pt x="446657" y="632173"/>
                </a:moveTo>
                <a:lnTo>
                  <a:pt x="349784" y="632173"/>
                </a:lnTo>
                <a:lnTo>
                  <a:pt x="349784" y="456797"/>
                </a:lnTo>
                <a:lnTo>
                  <a:pt x="353594" y="437952"/>
                </a:lnTo>
                <a:lnTo>
                  <a:pt x="363983" y="422558"/>
                </a:lnTo>
                <a:lnTo>
                  <a:pt x="379386" y="412177"/>
                </a:lnTo>
                <a:lnTo>
                  <a:pt x="398239" y="408370"/>
                </a:lnTo>
                <a:lnTo>
                  <a:pt x="417055" y="412177"/>
                </a:lnTo>
                <a:lnTo>
                  <a:pt x="432448" y="422558"/>
                </a:lnTo>
                <a:lnTo>
                  <a:pt x="442842" y="437952"/>
                </a:lnTo>
                <a:lnTo>
                  <a:pt x="446657" y="456797"/>
                </a:lnTo>
                <a:lnTo>
                  <a:pt x="446657" y="632173"/>
                </a:lnTo>
                <a:close/>
              </a:path>
              <a:path w="817244" h="1067435">
                <a:moveTo>
                  <a:pt x="312826" y="572973"/>
                </a:moveTo>
                <a:lnTo>
                  <a:pt x="309649" y="572578"/>
                </a:lnTo>
                <a:lnTo>
                  <a:pt x="306244" y="572281"/>
                </a:lnTo>
                <a:lnTo>
                  <a:pt x="312826" y="572281"/>
                </a:lnTo>
                <a:lnTo>
                  <a:pt x="312826" y="572973"/>
                </a:lnTo>
                <a:close/>
              </a:path>
              <a:path w="817244" h="1067435">
                <a:moveTo>
                  <a:pt x="237891" y="603067"/>
                </a:moveTo>
                <a:lnTo>
                  <a:pt x="231371" y="601119"/>
                </a:lnTo>
                <a:lnTo>
                  <a:pt x="224652" y="599676"/>
                </a:lnTo>
                <a:lnTo>
                  <a:pt x="217763" y="598780"/>
                </a:lnTo>
                <a:lnTo>
                  <a:pt x="210732" y="598472"/>
                </a:lnTo>
                <a:lnTo>
                  <a:pt x="241376" y="598472"/>
                </a:lnTo>
                <a:lnTo>
                  <a:pt x="240313" y="599559"/>
                </a:lnTo>
                <a:lnTo>
                  <a:pt x="237891" y="603067"/>
                </a:lnTo>
                <a:close/>
              </a:path>
              <a:path w="817244" h="1067435">
                <a:moveTo>
                  <a:pt x="446657" y="679612"/>
                </a:moveTo>
                <a:lnTo>
                  <a:pt x="255557" y="679612"/>
                </a:lnTo>
                <a:lnTo>
                  <a:pt x="255557" y="647245"/>
                </a:lnTo>
                <a:lnTo>
                  <a:pt x="259356" y="628446"/>
                </a:lnTo>
                <a:lnTo>
                  <a:pt x="269723" y="613154"/>
                </a:lnTo>
                <a:lnTo>
                  <a:pt x="285111" y="602875"/>
                </a:lnTo>
                <a:lnTo>
                  <a:pt x="303975" y="599114"/>
                </a:lnTo>
                <a:lnTo>
                  <a:pt x="319250" y="601576"/>
                </a:lnTo>
                <a:lnTo>
                  <a:pt x="332496" y="608435"/>
                </a:lnTo>
                <a:lnTo>
                  <a:pt x="342934" y="618898"/>
                </a:lnTo>
                <a:lnTo>
                  <a:pt x="349784" y="632173"/>
                </a:lnTo>
                <a:lnTo>
                  <a:pt x="446657" y="632173"/>
                </a:lnTo>
                <a:lnTo>
                  <a:pt x="446657" y="679612"/>
                </a:lnTo>
                <a:close/>
              </a:path>
              <a:path w="817244" h="1067435">
                <a:moveTo>
                  <a:pt x="446657" y="698588"/>
                </a:moveTo>
                <a:lnTo>
                  <a:pt x="158682" y="698588"/>
                </a:lnTo>
                <a:lnTo>
                  <a:pt x="158682" y="679612"/>
                </a:lnTo>
                <a:lnTo>
                  <a:pt x="162498" y="660767"/>
                </a:lnTo>
                <a:lnTo>
                  <a:pt x="172896" y="645373"/>
                </a:lnTo>
                <a:lnTo>
                  <a:pt x="188301" y="634992"/>
                </a:lnTo>
                <a:lnTo>
                  <a:pt x="207138" y="631185"/>
                </a:lnTo>
                <a:lnTo>
                  <a:pt x="225986" y="634992"/>
                </a:lnTo>
                <a:lnTo>
                  <a:pt x="241377" y="645373"/>
                </a:lnTo>
                <a:lnTo>
                  <a:pt x="251753" y="660767"/>
                </a:lnTo>
                <a:lnTo>
                  <a:pt x="255557" y="679612"/>
                </a:lnTo>
                <a:lnTo>
                  <a:pt x="446657" y="679612"/>
                </a:lnTo>
                <a:lnTo>
                  <a:pt x="446657" y="698588"/>
                </a:lnTo>
                <a:close/>
              </a:path>
              <a:path w="817244" h="1067435">
                <a:moveTo>
                  <a:pt x="585065" y="649172"/>
                </a:moveTo>
                <a:lnTo>
                  <a:pt x="577187" y="646143"/>
                </a:lnTo>
                <a:lnTo>
                  <a:pt x="569103" y="643767"/>
                </a:lnTo>
                <a:lnTo>
                  <a:pt x="560820" y="642216"/>
                </a:lnTo>
                <a:lnTo>
                  <a:pt x="552345" y="641661"/>
                </a:lnTo>
                <a:lnTo>
                  <a:pt x="591692" y="641661"/>
                </a:lnTo>
                <a:lnTo>
                  <a:pt x="586048" y="648530"/>
                </a:lnTo>
                <a:lnTo>
                  <a:pt x="585822" y="648777"/>
                </a:lnTo>
                <a:lnTo>
                  <a:pt x="585292" y="648975"/>
                </a:lnTo>
                <a:lnTo>
                  <a:pt x="585065" y="649172"/>
                </a:lnTo>
                <a:close/>
              </a:path>
              <a:path w="817244" h="1067435">
                <a:moveTo>
                  <a:pt x="569334" y="779086"/>
                </a:moveTo>
                <a:lnTo>
                  <a:pt x="452331" y="779086"/>
                </a:lnTo>
                <a:lnTo>
                  <a:pt x="453694" y="778344"/>
                </a:lnTo>
                <a:lnTo>
                  <a:pt x="508505" y="695968"/>
                </a:lnTo>
                <a:lnTo>
                  <a:pt x="516590" y="686674"/>
                </a:lnTo>
                <a:lnTo>
                  <a:pt x="526439" y="679908"/>
                </a:lnTo>
                <a:lnTo>
                  <a:pt x="537458" y="675774"/>
                </a:lnTo>
                <a:lnTo>
                  <a:pt x="549055" y="674374"/>
                </a:lnTo>
                <a:lnTo>
                  <a:pt x="555948" y="674884"/>
                </a:lnTo>
                <a:lnTo>
                  <a:pt x="589154" y="696182"/>
                </a:lnTo>
                <a:lnTo>
                  <a:pt x="596290" y="731860"/>
                </a:lnTo>
                <a:lnTo>
                  <a:pt x="588999" y="749634"/>
                </a:lnTo>
                <a:lnTo>
                  <a:pt x="569334" y="779086"/>
                </a:lnTo>
                <a:close/>
              </a:path>
              <a:path w="817244" h="1067435">
                <a:moveTo>
                  <a:pt x="372896" y="1067376"/>
                </a:moveTo>
                <a:lnTo>
                  <a:pt x="113555" y="1067376"/>
                </a:lnTo>
                <a:lnTo>
                  <a:pt x="106050" y="1065844"/>
                </a:lnTo>
                <a:lnTo>
                  <a:pt x="99904" y="1061681"/>
                </a:lnTo>
                <a:lnTo>
                  <a:pt x="95751" y="1055535"/>
                </a:lnTo>
                <a:lnTo>
                  <a:pt x="94226" y="1048054"/>
                </a:lnTo>
                <a:lnTo>
                  <a:pt x="94226" y="744099"/>
                </a:lnTo>
                <a:lnTo>
                  <a:pt x="98036" y="725233"/>
                </a:lnTo>
                <a:lnTo>
                  <a:pt x="108425" y="709842"/>
                </a:lnTo>
                <a:lnTo>
                  <a:pt x="123828" y="699473"/>
                </a:lnTo>
                <a:lnTo>
                  <a:pt x="142682" y="695672"/>
                </a:lnTo>
                <a:lnTo>
                  <a:pt x="148394" y="695672"/>
                </a:lnTo>
                <a:lnTo>
                  <a:pt x="153652" y="696809"/>
                </a:lnTo>
                <a:lnTo>
                  <a:pt x="158682" y="698588"/>
                </a:lnTo>
                <a:lnTo>
                  <a:pt x="446657" y="698588"/>
                </a:lnTo>
                <a:lnTo>
                  <a:pt x="446657" y="776714"/>
                </a:lnTo>
                <a:lnTo>
                  <a:pt x="447793" y="778196"/>
                </a:lnTo>
                <a:lnTo>
                  <a:pt x="449607" y="778789"/>
                </a:lnTo>
                <a:lnTo>
                  <a:pt x="450023" y="778888"/>
                </a:lnTo>
                <a:lnTo>
                  <a:pt x="450478" y="779086"/>
                </a:lnTo>
                <a:lnTo>
                  <a:pt x="569334" y="779086"/>
                </a:lnTo>
                <a:lnTo>
                  <a:pt x="378986" y="1064164"/>
                </a:lnTo>
                <a:lnTo>
                  <a:pt x="372896" y="1067376"/>
                </a:lnTo>
                <a:close/>
              </a:path>
            </a:pathLst>
          </a:custGeom>
          <a:solidFill>
            <a:srgbClr val="2980B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5" name="object 25"/>
          <p:cNvGrpSpPr/>
          <p:nvPr/>
        </p:nvGrpSpPr>
        <p:grpSpPr>
          <a:xfrm>
            <a:off x="7011806" y="4294535"/>
            <a:ext cx="998219" cy="998219"/>
            <a:chOff x="7011806" y="4294535"/>
            <a:chExt cx="998219" cy="998219"/>
          </a:xfrm>
        </p:grpSpPr>
        <p:sp>
          <p:nvSpPr>
            <p:cNvPr id="26" name="object 26"/>
            <p:cNvSpPr/>
            <p:nvPr/>
          </p:nvSpPr>
          <p:spPr>
            <a:xfrm>
              <a:off x="7011806" y="4294535"/>
              <a:ext cx="998219" cy="998219"/>
            </a:xfrm>
            <a:custGeom>
              <a:avLst/>
              <a:gdLst/>
              <a:ahLst/>
              <a:cxnLst/>
              <a:rect l="l" t="t" r="r" b="b"/>
              <a:pathLst>
                <a:path w="998220" h="998220">
                  <a:moveTo>
                    <a:pt x="521370" y="997651"/>
                  </a:moveTo>
                  <a:lnTo>
                    <a:pt x="476281" y="997651"/>
                  </a:lnTo>
                  <a:lnTo>
                    <a:pt x="431340" y="993602"/>
                  </a:lnTo>
                  <a:lnTo>
                    <a:pt x="386844" y="985504"/>
                  </a:lnTo>
                  <a:lnTo>
                    <a:pt x="343087" y="973357"/>
                  </a:lnTo>
                  <a:lnTo>
                    <a:pt x="300367" y="957161"/>
                  </a:lnTo>
                  <a:lnTo>
                    <a:pt x="258978" y="936916"/>
                  </a:lnTo>
                  <a:lnTo>
                    <a:pt x="219218" y="912621"/>
                  </a:lnTo>
                  <a:lnTo>
                    <a:pt x="181381" y="884278"/>
                  </a:lnTo>
                  <a:lnTo>
                    <a:pt x="145765" y="851886"/>
                  </a:lnTo>
                  <a:lnTo>
                    <a:pt x="113373" y="816269"/>
                  </a:lnTo>
                  <a:lnTo>
                    <a:pt x="85029" y="778433"/>
                  </a:lnTo>
                  <a:lnTo>
                    <a:pt x="60735" y="738672"/>
                  </a:lnTo>
                  <a:lnTo>
                    <a:pt x="40490" y="697284"/>
                  </a:lnTo>
                  <a:lnTo>
                    <a:pt x="24294" y="654563"/>
                  </a:lnTo>
                  <a:lnTo>
                    <a:pt x="12147" y="610807"/>
                  </a:lnTo>
                  <a:lnTo>
                    <a:pt x="4049" y="566310"/>
                  </a:lnTo>
                  <a:lnTo>
                    <a:pt x="0" y="521370"/>
                  </a:lnTo>
                  <a:lnTo>
                    <a:pt x="0" y="476281"/>
                  </a:lnTo>
                  <a:lnTo>
                    <a:pt x="4049" y="431341"/>
                  </a:lnTo>
                  <a:lnTo>
                    <a:pt x="12147" y="386844"/>
                  </a:lnTo>
                  <a:lnTo>
                    <a:pt x="24294" y="343087"/>
                  </a:lnTo>
                  <a:lnTo>
                    <a:pt x="40490" y="300367"/>
                  </a:lnTo>
                  <a:lnTo>
                    <a:pt x="60735" y="258978"/>
                  </a:lnTo>
                  <a:lnTo>
                    <a:pt x="85029" y="219218"/>
                  </a:lnTo>
                  <a:lnTo>
                    <a:pt x="113373" y="181381"/>
                  </a:lnTo>
                  <a:lnTo>
                    <a:pt x="145765" y="145765"/>
                  </a:lnTo>
                  <a:lnTo>
                    <a:pt x="181381" y="113372"/>
                  </a:lnTo>
                  <a:lnTo>
                    <a:pt x="219218" y="85029"/>
                  </a:lnTo>
                  <a:lnTo>
                    <a:pt x="258978" y="60735"/>
                  </a:lnTo>
                  <a:lnTo>
                    <a:pt x="300367" y="40490"/>
                  </a:lnTo>
                  <a:lnTo>
                    <a:pt x="343087" y="24294"/>
                  </a:lnTo>
                  <a:lnTo>
                    <a:pt x="386844" y="12147"/>
                  </a:lnTo>
                  <a:lnTo>
                    <a:pt x="431340" y="4049"/>
                  </a:lnTo>
                  <a:lnTo>
                    <a:pt x="476281" y="0"/>
                  </a:lnTo>
                  <a:lnTo>
                    <a:pt x="521370" y="0"/>
                  </a:lnTo>
                  <a:lnTo>
                    <a:pt x="566310" y="4049"/>
                  </a:lnTo>
                  <a:lnTo>
                    <a:pt x="610807" y="12147"/>
                  </a:lnTo>
                  <a:lnTo>
                    <a:pt x="654563" y="24294"/>
                  </a:lnTo>
                  <a:lnTo>
                    <a:pt x="697284" y="40490"/>
                  </a:lnTo>
                  <a:lnTo>
                    <a:pt x="738673" y="60735"/>
                  </a:lnTo>
                  <a:lnTo>
                    <a:pt x="778433" y="85029"/>
                  </a:lnTo>
                  <a:lnTo>
                    <a:pt x="816270" y="113372"/>
                  </a:lnTo>
                  <a:lnTo>
                    <a:pt x="851886" y="145765"/>
                  </a:lnTo>
                  <a:lnTo>
                    <a:pt x="884278" y="181381"/>
                  </a:lnTo>
                  <a:lnTo>
                    <a:pt x="912622" y="219218"/>
                  </a:lnTo>
                  <a:lnTo>
                    <a:pt x="936916" y="258978"/>
                  </a:lnTo>
                  <a:lnTo>
                    <a:pt x="957161" y="300367"/>
                  </a:lnTo>
                  <a:lnTo>
                    <a:pt x="973357" y="343087"/>
                  </a:lnTo>
                  <a:lnTo>
                    <a:pt x="985504" y="386844"/>
                  </a:lnTo>
                  <a:lnTo>
                    <a:pt x="993602" y="431341"/>
                  </a:lnTo>
                  <a:lnTo>
                    <a:pt x="997651" y="476281"/>
                  </a:lnTo>
                  <a:lnTo>
                    <a:pt x="997651" y="521370"/>
                  </a:lnTo>
                  <a:lnTo>
                    <a:pt x="993602" y="566310"/>
                  </a:lnTo>
                  <a:lnTo>
                    <a:pt x="985504" y="610807"/>
                  </a:lnTo>
                  <a:lnTo>
                    <a:pt x="973357" y="654563"/>
                  </a:lnTo>
                  <a:lnTo>
                    <a:pt x="957161" y="697284"/>
                  </a:lnTo>
                  <a:lnTo>
                    <a:pt x="936916" y="738672"/>
                  </a:lnTo>
                  <a:lnTo>
                    <a:pt x="912622" y="778433"/>
                  </a:lnTo>
                  <a:lnTo>
                    <a:pt x="884278" y="816269"/>
                  </a:lnTo>
                  <a:lnTo>
                    <a:pt x="851886" y="851886"/>
                  </a:lnTo>
                  <a:lnTo>
                    <a:pt x="816270" y="884278"/>
                  </a:lnTo>
                  <a:lnTo>
                    <a:pt x="778433" y="912621"/>
                  </a:lnTo>
                  <a:lnTo>
                    <a:pt x="738673" y="936916"/>
                  </a:lnTo>
                  <a:lnTo>
                    <a:pt x="697284" y="957161"/>
                  </a:lnTo>
                  <a:lnTo>
                    <a:pt x="654563" y="973357"/>
                  </a:lnTo>
                  <a:lnTo>
                    <a:pt x="610807" y="985504"/>
                  </a:lnTo>
                  <a:lnTo>
                    <a:pt x="566310" y="993602"/>
                  </a:lnTo>
                  <a:lnTo>
                    <a:pt x="521370" y="997651"/>
                  </a:lnTo>
                  <a:close/>
                </a:path>
              </a:pathLst>
            </a:custGeom>
            <a:solidFill>
              <a:srgbClr val="9BBB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7344457" y="4474201"/>
              <a:ext cx="332740" cy="638810"/>
            </a:xfrm>
            <a:custGeom>
              <a:avLst/>
              <a:gdLst/>
              <a:ahLst/>
              <a:cxnLst/>
              <a:rect l="l" t="t" r="r" b="b"/>
              <a:pathLst>
                <a:path w="332740" h="638810">
                  <a:moveTo>
                    <a:pt x="166199" y="638401"/>
                  </a:moveTo>
                  <a:lnTo>
                    <a:pt x="122069" y="632453"/>
                  </a:lnTo>
                  <a:lnTo>
                    <a:pt x="82382" y="615674"/>
                  </a:lnTo>
                  <a:lnTo>
                    <a:pt x="48734" y="589661"/>
                  </a:lnTo>
                  <a:lnTo>
                    <a:pt x="22724" y="556014"/>
                  </a:lnTo>
                  <a:lnTo>
                    <a:pt x="5947" y="516329"/>
                  </a:lnTo>
                  <a:lnTo>
                    <a:pt x="0" y="472206"/>
                  </a:lnTo>
                  <a:lnTo>
                    <a:pt x="0" y="264747"/>
                  </a:lnTo>
                  <a:lnTo>
                    <a:pt x="7964" y="224274"/>
                  </a:lnTo>
                  <a:lnTo>
                    <a:pt x="29783" y="191607"/>
                  </a:lnTo>
                  <a:lnTo>
                    <a:pt x="62341" y="166881"/>
                  </a:lnTo>
                  <a:lnTo>
                    <a:pt x="102527" y="150232"/>
                  </a:lnTo>
                  <a:lnTo>
                    <a:pt x="147225" y="141796"/>
                  </a:lnTo>
                  <a:lnTo>
                    <a:pt x="147811" y="129216"/>
                  </a:lnTo>
                  <a:lnTo>
                    <a:pt x="153727" y="117349"/>
                  </a:lnTo>
                  <a:lnTo>
                    <a:pt x="163486" y="106443"/>
                  </a:lnTo>
                  <a:lnTo>
                    <a:pt x="175602" y="96751"/>
                  </a:lnTo>
                  <a:lnTo>
                    <a:pt x="184311" y="89620"/>
                  </a:lnTo>
                  <a:lnTo>
                    <a:pt x="191951" y="80493"/>
                  </a:lnTo>
                  <a:lnTo>
                    <a:pt x="195548" y="70206"/>
                  </a:lnTo>
                  <a:lnTo>
                    <a:pt x="192130" y="59598"/>
                  </a:lnTo>
                  <a:lnTo>
                    <a:pt x="184330" y="50802"/>
                  </a:lnTo>
                  <a:lnTo>
                    <a:pt x="175554" y="42751"/>
                  </a:lnTo>
                  <a:lnTo>
                    <a:pt x="166510" y="34931"/>
                  </a:lnTo>
                  <a:lnTo>
                    <a:pt x="157905" y="26827"/>
                  </a:lnTo>
                  <a:lnTo>
                    <a:pt x="153495" y="15214"/>
                  </a:lnTo>
                  <a:lnTo>
                    <a:pt x="158471" y="4886"/>
                  </a:lnTo>
                  <a:lnTo>
                    <a:pt x="168704" y="0"/>
                  </a:lnTo>
                  <a:lnTo>
                    <a:pt x="180065" y="4710"/>
                  </a:lnTo>
                  <a:lnTo>
                    <a:pt x="197117" y="20513"/>
                  </a:lnTo>
                  <a:lnTo>
                    <a:pt x="214746" y="38246"/>
                  </a:lnTo>
                  <a:lnTo>
                    <a:pt x="226283" y="58567"/>
                  </a:lnTo>
                  <a:lnTo>
                    <a:pt x="225062" y="82136"/>
                  </a:lnTo>
                  <a:lnTo>
                    <a:pt x="197362" y="119468"/>
                  </a:lnTo>
                  <a:lnTo>
                    <a:pt x="186898" y="126311"/>
                  </a:lnTo>
                  <a:lnTo>
                    <a:pt x="182373" y="130452"/>
                  </a:lnTo>
                  <a:lnTo>
                    <a:pt x="177901" y="134593"/>
                  </a:lnTo>
                  <a:lnTo>
                    <a:pt x="176417" y="134593"/>
                  </a:lnTo>
                  <a:lnTo>
                    <a:pt x="176248" y="136124"/>
                  </a:lnTo>
                  <a:lnTo>
                    <a:pt x="178111" y="136124"/>
                  </a:lnTo>
                  <a:lnTo>
                    <a:pt x="182496" y="140085"/>
                  </a:lnTo>
                  <a:lnTo>
                    <a:pt x="183296" y="141045"/>
                  </a:lnTo>
                  <a:lnTo>
                    <a:pt x="227239" y="147673"/>
                  </a:lnTo>
                  <a:lnTo>
                    <a:pt x="267771" y="163046"/>
                  </a:lnTo>
                  <a:lnTo>
                    <a:pt x="280554" y="172376"/>
                  </a:lnTo>
                  <a:lnTo>
                    <a:pt x="183789" y="172376"/>
                  </a:lnTo>
                  <a:lnTo>
                    <a:pt x="183789" y="172856"/>
                  </a:lnTo>
                  <a:lnTo>
                    <a:pt x="152503" y="172856"/>
                  </a:lnTo>
                  <a:lnTo>
                    <a:pt x="107556" y="181719"/>
                  </a:lnTo>
                  <a:lnTo>
                    <a:pt x="68777" y="200210"/>
                  </a:lnTo>
                  <a:lnTo>
                    <a:pt x="41557" y="227996"/>
                  </a:lnTo>
                  <a:lnTo>
                    <a:pt x="31286" y="264747"/>
                  </a:lnTo>
                  <a:lnTo>
                    <a:pt x="31286" y="342262"/>
                  </a:lnTo>
                  <a:lnTo>
                    <a:pt x="50464" y="347939"/>
                  </a:lnTo>
                  <a:lnTo>
                    <a:pt x="78044" y="354522"/>
                  </a:lnTo>
                  <a:lnTo>
                    <a:pt x="112550" y="360451"/>
                  </a:lnTo>
                  <a:lnTo>
                    <a:pt x="152503" y="364170"/>
                  </a:lnTo>
                  <a:lnTo>
                    <a:pt x="183789" y="364170"/>
                  </a:lnTo>
                  <a:lnTo>
                    <a:pt x="183789" y="364680"/>
                  </a:lnTo>
                  <a:lnTo>
                    <a:pt x="332399" y="364680"/>
                  </a:lnTo>
                  <a:lnTo>
                    <a:pt x="332399" y="375183"/>
                  </a:lnTo>
                  <a:lnTo>
                    <a:pt x="31286" y="375183"/>
                  </a:lnTo>
                  <a:lnTo>
                    <a:pt x="31286" y="472206"/>
                  </a:lnTo>
                  <a:lnTo>
                    <a:pt x="38175" y="514814"/>
                  </a:lnTo>
                  <a:lnTo>
                    <a:pt x="57351" y="551841"/>
                  </a:lnTo>
                  <a:lnTo>
                    <a:pt x="86573" y="581052"/>
                  </a:lnTo>
                  <a:lnTo>
                    <a:pt x="123603" y="600217"/>
                  </a:lnTo>
                  <a:lnTo>
                    <a:pt x="166199" y="607101"/>
                  </a:lnTo>
                  <a:lnTo>
                    <a:pt x="261113" y="607101"/>
                  </a:lnTo>
                  <a:lnTo>
                    <a:pt x="250024" y="615674"/>
                  </a:lnTo>
                  <a:lnTo>
                    <a:pt x="210335" y="632453"/>
                  </a:lnTo>
                  <a:lnTo>
                    <a:pt x="166199" y="638401"/>
                  </a:lnTo>
                  <a:close/>
                </a:path>
                <a:path w="332740" h="638810">
                  <a:moveTo>
                    <a:pt x="177168" y="135272"/>
                  </a:moveTo>
                  <a:lnTo>
                    <a:pt x="176417" y="134593"/>
                  </a:lnTo>
                  <a:lnTo>
                    <a:pt x="177901" y="134593"/>
                  </a:lnTo>
                  <a:lnTo>
                    <a:pt x="177168" y="135272"/>
                  </a:lnTo>
                  <a:close/>
                </a:path>
                <a:path w="332740" h="638810">
                  <a:moveTo>
                    <a:pt x="178111" y="136124"/>
                  </a:moveTo>
                  <a:lnTo>
                    <a:pt x="176248" y="136124"/>
                  </a:lnTo>
                  <a:lnTo>
                    <a:pt x="177168" y="135272"/>
                  </a:lnTo>
                  <a:lnTo>
                    <a:pt x="178111" y="136124"/>
                  </a:lnTo>
                  <a:close/>
                </a:path>
                <a:path w="332740" h="638810">
                  <a:moveTo>
                    <a:pt x="332399" y="364680"/>
                  </a:moveTo>
                  <a:lnTo>
                    <a:pt x="183789" y="364680"/>
                  </a:lnTo>
                  <a:lnTo>
                    <a:pt x="212325" y="363034"/>
                  </a:lnTo>
                  <a:lnTo>
                    <a:pt x="241638" y="359098"/>
                  </a:lnTo>
                  <a:lnTo>
                    <a:pt x="271358" y="352484"/>
                  </a:lnTo>
                  <a:lnTo>
                    <a:pt x="301114" y="342803"/>
                  </a:lnTo>
                  <a:lnTo>
                    <a:pt x="301114" y="264747"/>
                  </a:lnTo>
                  <a:lnTo>
                    <a:pt x="291271" y="225596"/>
                  </a:lnTo>
                  <a:lnTo>
                    <a:pt x="265090" y="197505"/>
                  </a:lnTo>
                  <a:lnTo>
                    <a:pt x="227590" y="179942"/>
                  </a:lnTo>
                  <a:lnTo>
                    <a:pt x="183789" y="172376"/>
                  </a:lnTo>
                  <a:lnTo>
                    <a:pt x="280554" y="172376"/>
                  </a:lnTo>
                  <a:lnTo>
                    <a:pt x="301242" y="187475"/>
                  </a:lnTo>
                  <a:lnTo>
                    <a:pt x="324002" y="221272"/>
                  </a:lnTo>
                  <a:lnTo>
                    <a:pt x="332399" y="264747"/>
                  </a:lnTo>
                  <a:lnTo>
                    <a:pt x="332399" y="364680"/>
                  </a:lnTo>
                  <a:close/>
                </a:path>
                <a:path w="332740" h="638810">
                  <a:moveTo>
                    <a:pt x="183789" y="364170"/>
                  </a:moveTo>
                  <a:lnTo>
                    <a:pt x="152503" y="364170"/>
                  </a:lnTo>
                  <a:lnTo>
                    <a:pt x="152503" y="172856"/>
                  </a:lnTo>
                  <a:lnTo>
                    <a:pt x="183789" y="172856"/>
                  </a:lnTo>
                  <a:lnTo>
                    <a:pt x="183789" y="364170"/>
                  </a:lnTo>
                  <a:close/>
                </a:path>
                <a:path w="332740" h="638810">
                  <a:moveTo>
                    <a:pt x="194777" y="346704"/>
                  </a:moveTo>
                  <a:lnTo>
                    <a:pt x="194777" y="188011"/>
                  </a:lnTo>
                  <a:lnTo>
                    <a:pt x="238503" y="199820"/>
                  </a:lnTo>
                  <a:lnTo>
                    <a:pt x="270865" y="222324"/>
                  </a:lnTo>
                  <a:lnTo>
                    <a:pt x="289132" y="263413"/>
                  </a:lnTo>
                  <a:lnTo>
                    <a:pt x="290572" y="330979"/>
                  </a:lnTo>
                  <a:lnTo>
                    <a:pt x="279019" y="334039"/>
                  </a:lnTo>
                  <a:lnTo>
                    <a:pt x="251781" y="340451"/>
                  </a:lnTo>
                  <a:lnTo>
                    <a:pt x="219989" y="346057"/>
                  </a:lnTo>
                  <a:lnTo>
                    <a:pt x="194777" y="346704"/>
                  </a:lnTo>
                  <a:close/>
                </a:path>
                <a:path w="332740" h="638810">
                  <a:moveTo>
                    <a:pt x="174002" y="396431"/>
                  </a:moveTo>
                  <a:lnTo>
                    <a:pt x="129410" y="394297"/>
                  </a:lnTo>
                  <a:lnTo>
                    <a:pt x="89815" y="388969"/>
                  </a:lnTo>
                  <a:lnTo>
                    <a:pt x="56634" y="382061"/>
                  </a:lnTo>
                  <a:lnTo>
                    <a:pt x="31286" y="375183"/>
                  </a:lnTo>
                  <a:lnTo>
                    <a:pt x="332399" y="375183"/>
                  </a:lnTo>
                  <a:lnTo>
                    <a:pt x="332399" y="376084"/>
                  </a:lnTo>
                  <a:lnTo>
                    <a:pt x="301114" y="376084"/>
                  </a:lnTo>
                  <a:lnTo>
                    <a:pt x="268435" y="385593"/>
                  </a:lnTo>
                  <a:lnTo>
                    <a:pt x="236109" y="391884"/>
                  </a:lnTo>
                  <a:lnTo>
                    <a:pt x="204508" y="395361"/>
                  </a:lnTo>
                  <a:lnTo>
                    <a:pt x="174002" y="396431"/>
                  </a:lnTo>
                  <a:close/>
                </a:path>
                <a:path w="332740" h="638810">
                  <a:moveTo>
                    <a:pt x="261113" y="607101"/>
                  </a:moveTo>
                  <a:lnTo>
                    <a:pt x="166199" y="607101"/>
                  </a:lnTo>
                  <a:lnTo>
                    <a:pt x="208802" y="600217"/>
                  </a:lnTo>
                  <a:lnTo>
                    <a:pt x="245832" y="581052"/>
                  </a:lnTo>
                  <a:lnTo>
                    <a:pt x="275053" y="551841"/>
                  </a:lnTo>
                  <a:lnTo>
                    <a:pt x="294226" y="514814"/>
                  </a:lnTo>
                  <a:lnTo>
                    <a:pt x="301114" y="472206"/>
                  </a:lnTo>
                  <a:lnTo>
                    <a:pt x="301114" y="376084"/>
                  </a:lnTo>
                  <a:lnTo>
                    <a:pt x="332399" y="376084"/>
                  </a:lnTo>
                  <a:lnTo>
                    <a:pt x="332399" y="472206"/>
                  </a:lnTo>
                  <a:lnTo>
                    <a:pt x="326453" y="516329"/>
                  </a:lnTo>
                  <a:lnTo>
                    <a:pt x="309679" y="556014"/>
                  </a:lnTo>
                  <a:lnTo>
                    <a:pt x="283670" y="589661"/>
                  </a:lnTo>
                  <a:lnTo>
                    <a:pt x="261113" y="60710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8" name="object 28"/>
          <p:cNvGrpSpPr/>
          <p:nvPr/>
        </p:nvGrpSpPr>
        <p:grpSpPr>
          <a:xfrm>
            <a:off x="18941832" y="10558355"/>
            <a:ext cx="865505" cy="750570"/>
            <a:chOff x="18941832" y="10558355"/>
            <a:chExt cx="865505" cy="750570"/>
          </a:xfrm>
        </p:grpSpPr>
        <p:pic>
          <p:nvPicPr>
            <p:cNvPr id="29" name="object 2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941832" y="10558355"/>
              <a:ext cx="865091" cy="750201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18973247" y="10568827"/>
              <a:ext cx="802640" cy="690245"/>
            </a:xfrm>
            <a:custGeom>
              <a:avLst/>
              <a:gdLst/>
              <a:ahLst/>
              <a:cxnLst/>
              <a:rect l="l" t="t" r="r" b="b"/>
              <a:pathLst>
                <a:path w="802640" h="690245">
                  <a:moveTo>
                    <a:pt x="401133" y="689868"/>
                  </a:moveTo>
                  <a:lnTo>
                    <a:pt x="350816" y="687180"/>
                  </a:lnTo>
                  <a:lnTo>
                    <a:pt x="302363" y="679333"/>
                  </a:lnTo>
                  <a:lnTo>
                    <a:pt x="256152" y="666650"/>
                  </a:lnTo>
                  <a:lnTo>
                    <a:pt x="212558" y="649453"/>
                  </a:lnTo>
                  <a:lnTo>
                    <a:pt x="171957" y="628067"/>
                  </a:lnTo>
                  <a:lnTo>
                    <a:pt x="134724" y="602814"/>
                  </a:lnTo>
                  <a:lnTo>
                    <a:pt x="101236" y="574018"/>
                  </a:lnTo>
                  <a:lnTo>
                    <a:pt x="71869" y="542002"/>
                  </a:lnTo>
                  <a:lnTo>
                    <a:pt x="46998" y="507089"/>
                  </a:lnTo>
                  <a:lnTo>
                    <a:pt x="27000" y="469602"/>
                  </a:lnTo>
                  <a:lnTo>
                    <a:pt x="12250" y="429865"/>
                  </a:lnTo>
                  <a:lnTo>
                    <a:pt x="3125" y="388201"/>
                  </a:lnTo>
                  <a:lnTo>
                    <a:pt x="0" y="344933"/>
                  </a:lnTo>
                  <a:lnTo>
                    <a:pt x="3125" y="301666"/>
                  </a:lnTo>
                  <a:lnTo>
                    <a:pt x="12250" y="260002"/>
                  </a:lnTo>
                  <a:lnTo>
                    <a:pt x="27000" y="220265"/>
                  </a:lnTo>
                  <a:lnTo>
                    <a:pt x="46998" y="182778"/>
                  </a:lnTo>
                  <a:lnTo>
                    <a:pt x="71869" y="147865"/>
                  </a:lnTo>
                  <a:lnTo>
                    <a:pt x="101236" y="115849"/>
                  </a:lnTo>
                  <a:lnTo>
                    <a:pt x="134724" y="87053"/>
                  </a:lnTo>
                  <a:lnTo>
                    <a:pt x="171957" y="61800"/>
                  </a:lnTo>
                  <a:lnTo>
                    <a:pt x="212558" y="40414"/>
                  </a:lnTo>
                  <a:lnTo>
                    <a:pt x="256152" y="23217"/>
                  </a:lnTo>
                  <a:lnTo>
                    <a:pt x="302363" y="10534"/>
                  </a:lnTo>
                  <a:lnTo>
                    <a:pt x="350816" y="2687"/>
                  </a:lnTo>
                  <a:lnTo>
                    <a:pt x="401133" y="0"/>
                  </a:lnTo>
                  <a:lnTo>
                    <a:pt x="451450" y="2687"/>
                  </a:lnTo>
                  <a:lnTo>
                    <a:pt x="499902" y="10534"/>
                  </a:lnTo>
                  <a:lnTo>
                    <a:pt x="546113" y="23217"/>
                  </a:lnTo>
                  <a:lnTo>
                    <a:pt x="589707" y="40414"/>
                  </a:lnTo>
                  <a:lnTo>
                    <a:pt x="630309" y="61800"/>
                  </a:lnTo>
                  <a:lnTo>
                    <a:pt x="667541" y="87053"/>
                  </a:lnTo>
                  <a:lnTo>
                    <a:pt x="701029" y="115849"/>
                  </a:lnTo>
                  <a:lnTo>
                    <a:pt x="730396" y="147865"/>
                  </a:lnTo>
                  <a:lnTo>
                    <a:pt x="755267" y="182778"/>
                  </a:lnTo>
                  <a:lnTo>
                    <a:pt x="775265" y="220265"/>
                  </a:lnTo>
                  <a:lnTo>
                    <a:pt x="790015" y="260002"/>
                  </a:lnTo>
                  <a:lnTo>
                    <a:pt x="799141" y="301666"/>
                  </a:lnTo>
                  <a:lnTo>
                    <a:pt x="802266" y="344933"/>
                  </a:lnTo>
                  <a:lnTo>
                    <a:pt x="799141" y="388201"/>
                  </a:lnTo>
                  <a:lnTo>
                    <a:pt x="790015" y="429865"/>
                  </a:lnTo>
                  <a:lnTo>
                    <a:pt x="775265" y="469602"/>
                  </a:lnTo>
                  <a:lnTo>
                    <a:pt x="755267" y="507089"/>
                  </a:lnTo>
                  <a:lnTo>
                    <a:pt x="730396" y="542002"/>
                  </a:lnTo>
                  <a:lnTo>
                    <a:pt x="701029" y="574018"/>
                  </a:lnTo>
                  <a:lnTo>
                    <a:pt x="667541" y="602814"/>
                  </a:lnTo>
                  <a:lnTo>
                    <a:pt x="630309" y="628067"/>
                  </a:lnTo>
                  <a:lnTo>
                    <a:pt x="589707" y="649453"/>
                  </a:lnTo>
                  <a:lnTo>
                    <a:pt x="546113" y="666650"/>
                  </a:lnTo>
                  <a:lnTo>
                    <a:pt x="499902" y="679333"/>
                  </a:lnTo>
                  <a:lnTo>
                    <a:pt x="451450" y="687180"/>
                  </a:lnTo>
                  <a:lnTo>
                    <a:pt x="401133" y="689868"/>
                  </a:lnTo>
                  <a:close/>
                </a:path>
              </a:pathLst>
            </a:custGeom>
            <a:solidFill>
              <a:srgbClr val="14405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65"/>
              </a:spcBef>
            </a:pPr>
            <a:r>
              <a:rPr spc="45" dirty="0"/>
              <a:t>28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85031" y="6617358"/>
            <a:ext cx="10739120" cy="1910714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2350" spc="-2075" dirty="0">
                <a:solidFill>
                  <a:srgbClr val="2980B9"/>
                </a:solidFill>
              </a:rPr>
              <a:t>STR</a:t>
            </a:r>
            <a:r>
              <a:rPr sz="12350" spc="-2890" dirty="0">
                <a:solidFill>
                  <a:srgbClr val="2980B9"/>
                </a:solidFill>
              </a:rPr>
              <a:t>A</a:t>
            </a:r>
            <a:r>
              <a:rPr sz="12350" spc="-2300" dirty="0">
                <a:solidFill>
                  <a:srgbClr val="2980B9"/>
                </a:solidFill>
              </a:rPr>
              <a:t>TÉGIE</a:t>
            </a:r>
            <a:r>
              <a:rPr sz="12350" spc="-1745" dirty="0">
                <a:solidFill>
                  <a:srgbClr val="2980B9"/>
                </a:solidFill>
              </a:rPr>
              <a:t> </a:t>
            </a:r>
            <a:r>
              <a:rPr sz="12350" spc="-2195" dirty="0">
                <a:solidFill>
                  <a:srgbClr val="2980B9"/>
                </a:solidFill>
              </a:rPr>
              <a:t>MARkETING</a:t>
            </a:r>
            <a:endParaRPr sz="12350" dirty="0"/>
          </a:p>
        </p:txBody>
      </p:sp>
      <p:grpSp>
        <p:nvGrpSpPr>
          <p:cNvPr id="3" name="object 3"/>
          <p:cNvGrpSpPr/>
          <p:nvPr/>
        </p:nvGrpSpPr>
        <p:grpSpPr>
          <a:xfrm>
            <a:off x="0" y="11058765"/>
            <a:ext cx="20104100" cy="250190"/>
            <a:chOff x="0" y="11058765"/>
            <a:chExt cx="20104100" cy="250190"/>
          </a:xfrm>
        </p:grpSpPr>
        <p:sp>
          <p:nvSpPr>
            <p:cNvPr id="4" name="object 4"/>
            <p:cNvSpPr/>
            <p:nvPr/>
          </p:nvSpPr>
          <p:spPr>
            <a:xfrm>
              <a:off x="0" y="11058765"/>
              <a:ext cx="3998595" cy="250190"/>
            </a:xfrm>
            <a:custGeom>
              <a:avLst/>
              <a:gdLst/>
              <a:ahLst/>
              <a:cxnLst/>
              <a:rect l="l" t="t" r="r" b="b"/>
              <a:pathLst>
                <a:path w="3998595" h="250190">
                  <a:moveTo>
                    <a:pt x="0" y="249791"/>
                  </a:moveTo>
                  <a:lnTo>
                    <a:pt x="3998377" y="249791"/>
                  </a:lnTo>
                  <a:lnTo>
                    <a:pt x="3998377" y="0"/>
                  </a:lnTo>
                  <a:lnTo>
                    <a:pt x="0" y="0"/>
                  </a:lnTo>
                  <a:lnTo>
                    <a:pt x="0" y="249791"/>
                  </a:lnTo>
                  <a:close/>
                </a:path>
              </a:pathLst>
            </a:custGeom>
            <a:solidFill>
              <a:srgbClr val="2980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998377" y="11058765"/>
              <a:ext cx="4027804" cy="250190"/>
            </a:xfrm>
            <a:custGeom>
              <a:avLst/>
              <a:gdLst/>
              <a:ahLst/>
              <a:cxnLst/>
              <a:rect l="l" t="t" r="r" b="b"/>
              <a:pathLst>
                <a:path w="4027804" h="250190">
                  <a:moveTo>
                    <a:pt x="0" y="249791"/>
                  </a:moveTo>
                  <a:lnTo>
                    <a:pt x="4027458" y="249791"/>
                  </a:lnTo>
                  <a:lnTo>
                    <a:pt x="4027458" y="0"/>
                  </a:lnTo>
                  <a:lnTo>
                    <a:pt x="0" y="0"/>
                  </a:lnTo>
                  <a:lnTo>
                    <a:pt x="0" y="249791"/>
                  </a:lnTo>
                  <a:close/>
                </a:path>
              </a:pathLst>
            </a:custGeom>
            <a:solidFill>
              <a:srgbClr val="16A0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025835" y="11058765"/>
              <a:ext cx="4027804" cy="250190"/>
            </a:xfrm>
            <a:custGeom>
              <a:avLst/>
              <a:gdLst/>
              <a:ahLst/>
              <a:cxnLst/>
              <a:rect l="l" t="t" r="r" b="b"/>
              <a:pathLst>
                <a:path w="4027804" h="250190">
                  <a:moveTo>
                    <a:pt x="0" y="249791"/>
                  </a:moveTo>
                  <a:lnTo>
                    <a:pt x="4027458" y="249791"/>
                  </a:lnTo>
                  <a:lnTo>
                    <a:pt x="4027458" y="0"/>
                  </a:lnTo>
                  <a:lnTo>
                    <a:pt x="0" y="0"/>
                  </a:lnTo>
                  <a:lnTo>
                    <a:pt x="0" y="249791"/>
                  </a:lnTo>
                  <a:close/>
                </a:path>
              </a:pathLst>
            </a:custGeom>
            <a:solidFill>
              <a:srgbClr val="9BBB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2053293" y="11058765"/>
              <a:ext cx="4005579" cy="250190"/>
            </a:xfrm>
            <a:custGeom>
              <a:avLst/>
              <a:gdLst/>
              <a:ahLst/>
              <a:cxnLst/>
              <a:rect l="l" t="t" r="r" b="b"/>
              <a:pathLst>
                <a:path w="4005580" h="250190">
                  <a:moveTo>
                    <a:pt x="0" y="249791"/>
                  </a:moveTo>
                  <a:lnTo>
                    <a:pt x="4005330" y="249791"/>
                  </a:lnTo>
                  <a:lnTo>
                    <a:pt x="4005330" y="0"/>
                  </a:lnTo>
                  <a:lnTo>
                    <a:pt x="0" y="0"/>
                  </a:lnTo>
                  <a:lnTo>
                    <a:pt x="0" y="249791"/>
                  </a:lnTo>
                  <a:close/>
                </a:path>
              </a:pathLst>
            </a:custGeom>
            <a:solidFill>
              <a:srgbClr val="F39B1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6058624" y="11058765"/>
              <a:ext cx="4045585" cy="250190"/>
            </a:xfrm>
            <a:custGeom>
              <a:avLst/>
              <a:gdLst/>
              <a:ahLst/>
              <a:cxnLst/>
              <a:rect l="l" t="t" r="r" b="b"/>
              <a:pathLst>
                <a:path w="4045584" h="250190">
                  <a:moveTo>
                    <a:pt x="0" y="0"/>
                  </a:moveTo>
                  <a:lnTo>
                    <a:pt x="4045475" y="0"/>
                  </a:lnTo>
                  <a:lnTo>
                    <a:pt x="4045475" y="249791"/>
                  </a:lnTo>
                  <a:lnTo>
                    <a:pt x="0" y="2497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38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/>
          <p:nvPr/>
        </p:nvSpPr>
        <p:spPr>
          <a:xfrm>
            <a:off x="9100298" y="3926058"/>
            <a:ext cx="1972945" cy="1473200"/>
          </a:xfrm>
          <a:custGeom>
            <a:avLst/>
            <a:gdLst/>
            <a:ahLst/>
            <a:cxnLst/>
            <a:rect l="l" t="t" r="r" b="b"/>
            <a:pathLst>
              <a:path w="1972945" h="1473200">
                <a:moveTo>
                  <a:pt x="946915" y="12700"/>
                </a:moveTo>
                <a:lnTo>
                  <a:pt x="626250" y="12700"/>
                </a:lnTo>
                <a:lnTo>
                  <a:pt x="677826" y="0"/>
                </a:lnTo>
                <a:lnTo>
                  <a:pt x="893756" y="0"/>
                </a:lnTo>
                <a:lnTo>
                  <a:pt x="946915" y="12700"/>
                </a:lnTo>
                <a:close/>
              </a:path>
              <a:path w="1972945" h="1473200">
                <a:moveTo>
                  <a:pt x="290860" y="1460500"/>
                </a:moveTo>
                <a:lnTo>
                  <a:pt x="256603" y="1447800"/>
                </a:lnTo>
                <a:lnTo>
                  <a:pt x="225976" y="1435100"/>
                </a:lnTo>
                <a:lnTo>
                  <a:pt x="200760" y="1409700"/>
                </a:lnTo>
                <a:lnTo>
                  <a:pt x="182735" y="1384300"/>
                </a:lnTo>
                <a:lnTo>
                  <a:pt x="180086" y="1384300"/>
                </a:lnTo>
                <a:lnTo>
                  <a:pt x="179082" y="1371600"/>
                </a:lnTo>
                <a:lnTo>
                  <a:pt x="174102" y="1346200"/>
                </a:lnTo>
                <a:lnTo>
                  <a:pt x="177530" y="1308100"/>
                </a:lnTo>
                <a:lnTo>
                  <a:pt x="188970" y="1282700"/>
                </a:lnTo>
                <a:lnTo>
                  <a:pt x="208031" y="1257300"/>
                </a:lnTo>
                <a:lnTo>
                  <a:pt x="215407" y="1244600"/>
                </a:lnTo>
                <a:lnTo>
                  <a:pt x="233407" y="1231900"/>
                </a:lnTo>
                <a:lnTo>
                  <a:pt x="255842" y="1181100"/>
                </a:lnTo>
                <a:lnTo>
                  <a:pt x="276523" y="1130300"/>
                </a:lnTo>
                <a:lnTo>
                  <a:pt x="234460" y="1104900"/>
                </a:lnTo>
                <a:lnTo>
                  <a:pt x="195507" y="1066800"/>
                </a:lnTo>
                <a:lnTo>
                  <a:pt x="159769" y="1028700"/>
                </a:lnTo>
                <a:lnTo>
                  <a:pt x="127350" y="990600"/>
                </a:lnTo>
                <a:lnTo>
                  <a:pt x="98354" y="952500"/>
                </a:lnTo>
                <a:lnTo>
                  <a:pt x="72886" y="914400"/>
                </a:lnTo>
                <a:lnTo>
                  <a:pt x="51050" y="863600"/>
                </a:lnTo>
                <a:lnTo>
                  <a:pt x="32950" y="825500"/>
                </a:lnTo>
                <a:lnTo>
                  <a:pt x="18691" y="774700"/>
                </a:lnTo>
                <a:lnTo>
                  <a:pt x="8376" y="736600"/>
                </a:lnTo>
                <a:lnTo>
                  <a:pt x="2111" y="685800"/>
                </a:lnTo>
                <a:lnTo>
                  <a:pt x="0" y="635000"/>
                </a:lnTo>
                <a:lnTo>
                  <a:pt x="1812" y="596900"/>
                </a:lnTo>
                <a:lnTo>
                  <a:pt x="7169" y="546100"/>
                </a:lnTo>
                <a:lnTo>
                  <a:pt x="15955" y="508000"/>
                </a:lnTo>
                <a:lnTo>
                  <a:pt x="28052" y="469900"/>
                </a:lnTo>
                <a:lnTo>
                  <a:pt x="43341" y="431800"/>
                </a:lnTo>
                <a:lnTo>
                  <a:pt x="61706" y="393700"/>
                </a:lnTo>
                <a:lnTo>
                  <a:pt x="83029" y="355600"/>
                </a:lnTo>
                <a:lnTo>
                  <a:pt x="107191" y="317500"/>
                </a:lnTo>
                <a:lnTo>
                  <a:pt x="134076" y="279400"/>
                </a:lnTo>
                <a:lnTo>
                  <a:pt x="163567" y="241300"/>
                </a:lnTo>
                <a:lnTo>
                  <a:pt x="195544" y="215900"/>
                </a:lnTo>
                <a:lnTo>
                  <a:pt x="229891" y="177800"/>
                </a:lnTo>
                <a:lnTo>
                  <a:pt x="266491" y="152400"/>
                </a:lnTo>
                <a:lnTo>
                  <a:pt x="305224" y="127000"/>
                </a:lnTo>
                <a:lnTo>
                  <a:pt x="345975" y="101600"/>
                </a:lnTo>
                <a:lnTo>
                  <a:pt x="388625" y="76200"/>
                </a:lnTo>
                <a:lnTo>
                  <a:pt x="433057" y="63500"/>
                </a:lnTo>
                <a:lnTo>
                  <a:pt x="479153" y="50800"/>
                </a:lnTo>
                <a:lnTo>
                  <a:pt x="526796" y="25400"/>
                </a:lnTo>
                <a:lnTo>
                  <a:pt x="575867" y="12700"/>
                </a:lnTo>
                <a:lnTo>
                  <a:pt x="998785" y="12700"/>
                </a:lnTo>
                <a:lnTo>
                  <a:pt x="1049239" y="25400"/>
                </a:lnTo>
                <a:lnTo>
                  <a:pt x="1098147" y="50800"/>
                </a:lnTo>
                <a:lnTo>
                  <a:pt x="1145380" y="63500"/>
                </a:lnTo>
                <a:lnTo>
                  <a:pt x="1190811" y="88900"/>
                </a:lnTo>
                <a:lnTo>
                  <a:pt x="1234310" y="114300"/>
                </a:lnTo>
                <a:lnTo>
                  <a:pt x="1275749" y="139700"/>
                </a:lnTo>
                <a:lnTo>
                  <a:pt x="1314999" y="165100"/>
                </a:lnTo>
                <a:lnTo>
                  <a:pt x="731679" y="165100"/>
                </a:lnTo>
                <a:lnTo>
                  <a:pt x="680491" y="177800"/>
                </a:lnTo>
                <a:lnTo>
                  <a:pt x="630711" y="177800"/>
                </a:lnTo>
                <a:lnTo>
                  <a:pt x="582522" y="190500"/>
                </a:lnTo>
                <a:lnTo>
                  <a:pt x="536110" y="203200"/>
                </a:lnTo>
                <a:lnTo>
                  <a:pt x="491656" y="228600"/>
                </a:lnTo>
                <a:lnTo>
                  <a:pt x="449347" y="241300"/>
                </a:lnTo>
                <a:lnTo>
                  <a:pt x="409364" y="266700"/>
                </a:lnTo>
                <a:lnTo>
                  <a:pt x="371894" y="292100"/>
                </a:lnTo>
                <a:lnTo>
                  <a:pt x="337119" y="317500"/>
                </a:lnTo>
                <a:lnTo>
                  <a:pt x="305223" y="342900"/>
                </a:lnTo>
                <a:lnTo>
                  <a:pt x="276391" y="381000"/>
                </a:lnTo>
                <a:lnTo>
                  <a:pt x="250806" y="406400"/>
                </a:lnTo>
                <a:lnTo>
                  <a:pt x="228652" y="444500"/>
                </a:lnTo>
                <a:lnTo>
                  <a:pt x="210114" y="482600"/>
                </a:lnTo>
                <a:lnTo>
                  <a:pt x="195375" y="520700"/>
                </a:lnTo>
                <a:lnTo>
                  <a:pt x="184620" y="558800"/>
                </a:lnTo>
                <a:lnTo>
                  <a:pt x="178032" y="596900"/>
                </a:lnTo>
                <a:lnTo>
                  <a:pt x="175795" y="635000"/>
                </a:lnTo>
                <a:lnTo>
                  <a:pt x="178435" y="685800"/>
                </a:lnTo>
                <a:lnTo>
                  <a:pt x="186266" y="723900"/>
                </a:lnTo>
                <a:lnTo>
                  <a:pt x="199152" y="774700"/>
                </a:lnTo>
                <a:lnTo>
                  <a:pt x="216958" y="812800"/>
                </a:lnTo>
                <a:lnTo>
                  <a:pt x="239549" y="850900"/>
                </a:lnTo>
                <a:lnTo>
                  <a:pt x="266788" y="889000"/>
                </a:lnTo>
                <a:lnTo>
                  <a:pt x="298542" y="927100"/>
                </a:lnTo>
                <a:lnTo>
                  <a:pt x="334674" y="952500"/>
                </a:lnTo>
                <a:lnTo>
                  <a:pt x="375050" y="990600"/>
                </a:lnTo>
                <a:lnTo>
                  <a:pt x="419533" y="1016000"/>
                </a:lnTo>
                <a:lnTo>
                  <a:pt x="453778" y="1054100"/>
                </a:lnTo>
                <a:lnTo>
                  <a:pt x="461723" y="1104900"/>
                </a:lnTo>
                <a:lnTo>
                  <a:pt x="453875" y="1143000"/>
                </a:lnTo>
                <a:lnTo>
                  <a:pt x="443117" y="1193800"/>
                </a:lnTo>
                <a:lnTo>
                  <a:pt x="430132" y="1219200"/>
                </a:lnTo>
                <a:lnTo>
                  <a:pt x="415606" y="1257300"/>
                </a:lnTo>
                <a:lnTo>
                  <a:pt x="993126" y="1257300"/>
                </a:lnTo>
                <a:lnTo>
                  <a:pt x="890800" y="1282700"/>
                </a:lnTo>
                <a:lnTo>
                  <a:pt x="697426" y="1282700"/>
                </a:lnTo>
                <a:lnTo>
                  <a:pt x="663938" y="1308100"/>
                </a:lnTo>
                <a:lnTo>
                  <a:pt x="627239" y="1333500"/>
                </a:lnTo>
                <a:lnTo>
                  <a:pt x="587454" y="1358900"/>
                </a:lnTo>
                <a:lnTo>
                  <a:pt x="544705" y="1384300"/>
                </a:lnTo>
                <a:lnTo>
                  <a:pt x="499118" y="1409700"/>
                </a:lnTo>
                <a:lnTo>
                  <a:pt x="450816" y="1435100"/>
                </a:lnTo>
                <a:lnTo>
                  <a:pt x="399923" y="1447800"/>
                </a:lnTo>
                <a:lnTo>
                  <a:pt x="346563" y="1447800"/>
                </a:lnTo>
                <a:lnTo>
                  <a:pt x="290860" y="1460500"/>
                </a:lnTo>
                <a:close/>
              </a:path>
              <a:path w="1972945" h="1473200">
                <a:moveTo>
                  <a:pt x="1315370" y="1117600"/>
                </a:moveTo>
                <a:lnTo>
                  <a:pt x="784090" y="1117600"/>
                </a:lnTo>
                <a:lnTo>
                  <a:pt x="836528" y="1104900"/>
                </a:lnTo>
                <a:lnTo>
                  <a:pt x="887738" y="1104900"/>
                </a:lnTo>
                <a:lnTo>
                  <a:pt x="985740" y="1079500"/>
                </a:lnTo>
                <a:lnTo>
                  <a:pt x="1032165" y="1066800"/>
                </a:lnTo>
                <a:lnTo>
                  <a:pt x="1076627" y="1054100"/>
                </a:lnTo>
                <a:lnTo>
                  <a:pt x="1118942" y="1028700"/>
                </a:lnTo>
                <a:lnTo>
                  <a:pt x="1158928" y="1016000"/>
                </a:lnTo>
                <a:lnTo>
                  <a:pt x="1196401" y="990600"/>
                </a:lnTo>
                <a:lnTo>
                  <a:pt x="1231176" y="965200"/>
                </a:lnTo>
                <a:lnTo>
                  <a:pt x="1263070" y="927100"/>
                </a:lnTo>
                <a:lnTo>
                  <a:pt x="1291900" y="901700"/>
                </a:lnTo>
                <a:lnTo>
                  <a:pt x="1317482" y="863600"/>
                </a:lnTo>
                <a:lnTo>
                  <a:pt x="1339632" y="825500"/>
                </a:lnTo>
                <a:lnTo>
                  <a:pt x="1358167" y="800100"/>
                </a:lnTo>
                <a:lnTo>
                  <a:pt x="1372902" y="762000"/>
                </a:lnTo>
                <a:lnTo>
                  <a:pt x="1383655" y="723900"/>
                </a:lnTo>
                <a:lnTo>
                  <a:pt x="1390241" y="685800"/>
                </a:lnTo>
                <a:lnTo>
                  <a:pt x="1392477" y="635000"/>
                </a:lnTo>
                <a:lnTo>
                  <a:pt x="1390241" y="596900"/>
                </a:lnTo>
                <a:lnTo>
                  <a:pt x="1383655" y="558800"/>
                </a:lnTo>
                <a:lnTo>
                  <a:pt x="1372902" y="520700"/>
                </a:lnTo>
                <a:lnTo>
                  <a:pt x="1358167" y="482600"/>
                </a:lnTo>
                <a:lnTo>
                  <a:pt x="1339632" y="444500"/>
                </a:lnTo>
                <a:lnTo>
                  <a:pt x="1317482" y="406400"/>
                </a:lnTo>
                <a:lnTo>
                  <a:pt x="1291900" y="381000"/>
                </a:lnTo>
                <a:lnTo>
                  <a:pt x="1263070" y="342900"/>
                </a:lnTo>
                <a:lnTo>
                  <a:pt x="1231176" y="317500"/>
                </a:lnTo>
                <a:lnTo>
                  <a:pt x="1196401" y="292100"/>
                </a:lnTo>
                <a:lnTo>
                  <a:pt x="1158928" y="266700"/>
                </a:lnTo>
                <a:lnTo>
                  <a:pt x="1118942" y="241300"/>
                </a:lnTo>
                <a:lnTo>
                  <a:pt x="1076627" y="228600"/>
                </a:lnTo>
                <a:lnTo>
                  <a:pt x="1032165" y="203200"/>
                </a:lnTo>
                <a:lnTo>
                  <a:pt x="985740" y="190500"/>
                </a:lnTo>
                <a:lnTo>
                  <a:pt x="937537" y="177800"/>
                </a:lnTo>
                <a:lnTo>
                  <a:pt x="887738" y="177800"/>
                </a:lnTo>
                <a:lnTo>
                  <a:pt x="836528" y="165100"/>
                </a:lnTo>
                <a:lnTo>
                  <a:pt x="1314999" y="165100"/>
                </a:lnTo>
                <a:lnTo>
                  <a:pt x="1351930" y="190500"/>
                </a:lnTo>
                <a:lnTo>
                  <a:pt x="1403544" y="203200"/>
                </a:lnTo>
                <a:lnTo>
                  <a:pt x="1453878" y="203200"/>
                </a:lnTo>
                <a:lnTo>
                  <a:pt x="1502786" y="215900"/>
                </a:lnTo>
                <a:lnTo>
                  <a:pt x="1550118" y="241300"/>
                </a:lnTo>
                <a:lnTo>
                  <a:pt x="1595727" y="254000"/>
                </a:lnTo>
                <a:lnTo>
                  <a:pt x="1639466" y="266700"/>
                </a:lnTo>
                <a:lnTo>
                  <a:pt x="1681185" y="292100"/>
                </a:lnTo>
                <a:lnTo>
                  <a:pt x="1448549" y="292100"/>
                </a:lnTo>
                <a:lnTo>
                  <a:pt x="1479013" y="342900"/>
                </a:lnTo>
                <a:lnTo>
                  <a:pt x="1505374" y="381000"/>
                </a:lnTo>
                <a:lnTo>
                  <a:pt x="1527418" y="431800"/>
                </a:lnTo>
                <a:lnTo>
                  <a:pt x="1544933" y="482600"/>
                </a:lnTo>
                <a:lnTo>
                  <a:pt x="1557707" y="533400"/>
                </a:lnTo>
                <a:lnTo>
                  <a:pt x="1565527" y="584200"/>
                </a:lnTo>
                <a:lnTo>
                  <a:pt x="1568181" y="635000"/>
                </a:lnTo>
                <a:lnTo>
                  <a:pt x="1566173" y="685800"/>
                </a:lnTo>
                <a:lnTo>
                  <a:pt x="1560243" y="736600"/>
                </a:lnTo>
                <a:lnTo>
                  <a:pt x="1550527" y="774700"/>
                </a:lnTo>
                <a:lnTo>
                  <a:pt x="1537163" y="825500"/>
                </a:lnTo>
                <a:lnTo>
                  <a:pt x="1520287" y="863600"/>
                </a:lnTo>
                <a:lnTo>
                  <a:pt x="1500037" y="901700"/>
                </a:lnTo>
                <a:lnTo>
                  <a:pt x="1476551" y="939800"/>
                </a:lnTo>
                <a:lnTo>
                  <a:pt x="1449964" y="977900"/>
                </a:lnTo>
                <a:lnTo>
                  <a:pt x="1420416" y="1016000"/>
                </a:lnTo>
                <a:lnTo>
                  <a:pt x="1388043" y="1054100"/>
                </a:lnTo>
                <a:lnTo>
                  <a:pt x="1352982" y="1079500"/>
                </a:lnTo>
                <a:lnTo>
                  <a:pt x="1315370" y="1117600"/>
                </a:lnTo>
                <a:close/>
              </a:path>
              <a:path w="1972945" h="1473200">
                <a:moveTo>
                  <a:pt x="1809385" y="1384300"/>
                </a:moveTo>
                <a:lnTo>
                  <a:pt x="1703338" y="1384300"/>
                </a:lnTo>
                <a:lnTo>
                  <a:pt x="1685097" y="1358900"/>
                </a:lnTo>
                <a:lnTo>
                  <a:pt x="1665445" y="1320800"/>
                </a:lnTo>
                <a:lnTo>
                  <a:pt x="1646521" y="1282700"/>
                </a:lnTo>
                <a:lnTo>
                  <a:pt x="1630464" y="1231900"/>
                </a:lnTo>
                <a:lnTo>
                  <a:pt x="1619413" y="1181100"/>
                </a:lnTo>
                <a:lnTo>
                  <a:pt x="1619639" y="1168400"/>
                </a:lnTo>
                <a:lnTo>
                  <a:pt x="1623488" y="1155700"/>
                </a:lnTo>
                <a:lnTo>
                  <a:pt x="1630572" y="1143000"/>
                </a:lnTo>
                <a:lnTo>
                  <a:pt x="1640508" y="1130300"/>
                </a:lnTo>
                <a:lnTo>
                  <a:pt x="1685046" y="1104900"/>
                </a:lnTo>
                <a:lnTo>
                  <a:pt x="1725474" y="1079500"/>
                </a:lnTo>
                <a:lnTo>
                  <a:pt x="1761658" y="1041400"/>
                </a:lnTo>
                <a:lnTo>
                  <a:pt x="1793459" y="1003300"/>
                </a:lnTo>
                <a:lnTo>
                  <a:pt x="1820743" y="965200"/>
                </a:lnTo>
                <a:lnTo>
                  <a:pt x="1843372" y="927100"/>
                </a:lnTo>
                <a:lnTo>
                  <a:pt x="1861209" y="889000"/>
                </a:lnTo>
                <a:lnTo>
                  <a:pt x="1874119" y="838200"/>
                </a:lnTo>
                <a:lnTo>
                  <a:pt x="1881965" y="800100"/>
                </a:lnTo>
                <a:lnTo>
                  <a:pt x="1884611" y="749300"/>
                </a:lnTo>
                <a:lnTo>
                  <a:pt x="1881829" y="711200"/>
                </a:lnTo>
                <a:lnTo>
                  <a:pt x="1873654" y="660400"/>
                </a:lnTo>
                <a:lnTo>
                  <a:pt x="1860344" y="622300"/>
                </a:lnTo>
                <a:lnTo>
                  <a:pt x="1842156" y="571500"/>
                </a:lnTo>
                <a:lnTo>
                  <a:pt x="1819346" y="533400"/>
                </a:lnTo>
                <a:lnTo>
                  <a:pt x="1792173" y="495300"/>
                </a:lnTo>
                <a:lnTo>
                  <a:pt x="1760893" y="469900"/>
                </a:lnTo>
                <a:lnTo>
                  <a:pt x="1725763" y="431800"/>
                </a:lnTo>
                <a:lnTo>
                  <a:pt x="1687041" y="406400"/>
                </a:lnTo>
                <a:lnTo>
                  <a:pt x="1644984" y="368300"/>
                </a:lnTo>
                <a:lnTo>
                  <a:pt x="1599849" y="355600"/>
                </a:lnTo>
                <a:lnTo>
                  <a:pt x="1551894" y="330200"/>
                </a:lnTo>
                <a:lnTo>
                  <a:pt x="1501374" y="304800"/>
                </a:lnTo>
                <a:lnTo>
                  <a:pt x="1448549" y="292100"/>
                </a:lnTo>
                <a:lnTo>
                  <a:pt x="1681185" y="292100"/>
                </a:lnTo>
                <a:lnTo>
                  <a:pt x="1720738" y="317500"/>
                </a:lnTo>
                <a:lnTo>
                  <a:pt x="1757977" y="342900"/>
                </a:lnTo>
                <a:lnTo>
                  <a:pt x="1792753" y="381000"/>
                </a:lnTo>
                <a:lnTo>
                  <a:pt x="1824919" y="406400"/>
                </a:lnTo>
                <a:lnTo>
                  <a:pt x="1854327" y="444500"/>
                </a:lnTo>
                <a:lnTo>
                  <a:pt x="1880829" y="469900"/>
                </a:lnTo>
                <a:lnTo>
                  <a:pt x="1904277" y="508000"/>
                </a:lnTo>
                <a:lnTo>
                  <a:pt x="1924524" y="546100"/>
                </a:lnTo>
                <a:lnTo>
                  <a:pt x="1941421" y="584200"/>
                </a:lnTo>
                <a:lnTo>
                  <a:pt x="1954820" y="622300"/>
                </a:lnTo>
                <a:lnTo>
                  <a:pt x="1964574" y="673100"/>
                </a:lnTo>
                <a:lnTo>
                  <a:pt x="1970535" y="711200"/>
                </a:lnTo>
                <a:lnTo>
                  <a:pt x="1972555" y="749300"/>
                </a:lnTo>
                <a:lnTo>
                  <a:pt x="1970171" y="800100"/>
                </a:lnTo>
                <a:lnTo>
                  <a:pt x="1963108" y="850900"/>
                </a:lnTo>
                <a:lnTo>
                  <a:pt x="1951503" y="889000"/>
                </a:lnTo>
                <a:lnTo>
                  <a:pt x="1935490" y="939800"/>
                </a:lnTo>
                <a:lnTo>
                  <a:pt x="1915206" y="977900"/>
                </a:lnTo>
                <a:lnTo>
                  <a:pt x="1890785" y="1016000"/>
                </a:lnTo>
                <a:lnTo>
                  <a:pt x="1862363" y="1054100"/>
                </a:lnTo>
                <a:lnTo>
                  <a:pt x="1830076" y="1092200"/>
                </a:lnTo>
                <a:lnTo>
                  <a:pt x="1794058" y="1130300"/>
                </a:lnTo>
                <a:lnTo>
                  <a:pt x="1754446" y="1168400"/>
                </a:lnTo>
                <a:lnTo>
                  <a:pt x="1711374" y="1193800"/>
                </a:lnTo>
                <a:lnTo>
                  <a:pt x="1732784" y="1257300"/>
                </a:lnTo>
                <a:lnTo>
                  <a:pt x="1759101" y="1308100"/>
                </a:lnTo>
                <a:lnTo>
                  <a:pt x="1781530" y="1346200"/>
                </a:lnTo>
                <a:lnTo>
                  <a:pt x="1791280" y="1358900"/>
                </a:lnTo>
                <a:lnTo>
                  <a:pt x="1802601" y="1371600"/>
                </a:lnTo>
                <a:lnTo>
                  <a:pt x="1809385" y="1384300"/>
                </a:lnTo>
                <a:close/>
              </a:path>
              <a:path w="1972945" h="1473200">
                <a:moveTo>
                  <a:pt x="1022201" y="584200"/>
                </a:moveTo>
                <a:lnTo>
                  <a:pt x="548561" y="584200"/>
                </a:lnTo>
                <a:lnTo>
                  <a:pt x="534564" y="571500"/>
                </a:lnTo>
                <a:lnTo>
                  <a:pt x="525105" y="558800"/>
                </a:lnTo>
                <a:lnTo>
                  <a:pt x="521631" y="546100"/>
                </a:lnTo>
                <a:lnTo>
                  <a:pt x="525105" y="520700"/>
                </a:lnTo>
                <a:lnTo>
                  <a:pt x="534564" y="508000"/>
                </a:lnTo>
                <a:lnTo>
                  <a:pt x="548561" y="495300"/>
                </a:lnTo>
                <a:lnTo>
                  <a:pt x="1022201" y="495300"/>
                </a:lnTo>
                <a:lnTo>
                  <a:pt x="1036162" y="508000"/>
                </a:lnTo>
                <a:lnTo>
                  <a:pt x="1045568" y="520700"/>
                </a:lnTo>
                <a:lnTo>
                  <a:pt x="1049015" y="546100"/>
                </a:lnTo>
                <a:lnTo>
                  <a:pt x="1045568" y="558800"/>
                </a:lnTo>
                <a:lnTo>
                  <a:pt x="1036162" y="571500"/>
                </a:lnTo>
                <a:lnTo>
                  <a:pt x="1022201" y="584200"/>
                </a:lnTo>
                <a:close/>
              </a:path>
              <a:path w="1972945" h="1473200">
                <a:moveTo>
                  <a:pt x="1036162" y="787400"/>
                </a:moveTo>
                <a:lnTo>
                  <a:pt x="534564" y="787400"/>
                </a:lnTo>
                <a:lnTo>
                  <a:pt x="525105" y="762000"/>
                </a:lnTo>
                <a:lnTo>
                  <a:pt x="521631" y="749300"/>
                </a:lnTo>
                <a:lnTo>
                  <a:pt x="525105" y="736600"/>
                </a:lnTo>
                <a:lnTo>
                  <a:pt x="534564" y="723900"/>
                </a:lnTo>
                <a:lnTo>
                  <a:pt x="548561" y="711200"/>
                </a:lnTo>
                <a:lnTo>
                  <a:pt x="1022201" y="711200"/>
                </a:lnTo>
                <a:lnTo>
                  <a:pt x="1036162" y="723900"/>
                </a:lnTo>
                <a:lnTo>
                  <a:pt x="1045568" y="736600"/>
                </a:lnTo>
                <a:lnTo>
                  <a:pt x="1049015" y="749300"/>
                </a:lnTo>
                <a:lnTo>
                  <a:pt x="1045568" y="762000"/>
                </a:lnTo>
                <a:lnTo>
                  <a:pt x="1036162" y="787400"/>
                </a:lnTo>
                <a:close/>
              </a:path>
              <a:path w="1972945" h="1473200">
                <a:moveTo>
                  <a:pt x="1005089" y="800100"/>
                </a:moveTo>
                <a:lnTo>
                  <a:pt x="565648" y="800100"/>
                </a:lnTo>
                <a:lnTo>
                  <a:pt x="548561" y="787400"/>
                </a:lnTo>
                <a:lnTo>
                  <a:pt x="1022201" y="787400"/>
                </a:lnTo>
                <a:lnTo>
                  <a:pt x="1005089" y="800100"/>
                </a:lnTo>
                <a:close/>
              </a:path>
              <a:path w="1972945" h="1473200">
                <a:moveTo>
                  <a:pt x="1761388" y="1473200"/>
                </a:moveTo>
                <a:lnTo>
                  <a:pt x="1684410" y="1473200"/>
                </a:lnTo>
                <a:lnTo>
                  <a:pt x="1630910" y="1460500"/>
                </a:lnTo>
                <a:lnTo>
                  <a:pt x="1580291" y="1447800"/>
                </a:lnTo>
                <a:lnTo>
                  <a:pt x="1532748" y="1422400"/>
                </a:lnTo>
                <a:lnTo>
                  <a:pt x="1488475" y="1397000"/>
                </a:lnTo>
                <a:lnTo>
                  <a:pt x="1447667" y="1371600"/>
                </a:lnTo>
                <a:lnTo>
                  <a:pt x="1410519" y="1333500"/>
                </a:lnTo>
                <a:lnTo>
                  <a:pt x="1377226" y="1308100"/>
                </a:lnTo>
                <a:lnTo>
                  <a:pt x="1183550" y="1308100"/>
                </a:lnTo>
                <a:lnTo>
                  <a:pt x="1134401" y="1295400"/>
                </a:lnTo>
                <a:lnTo>
                  <a:pt x="1086166" y="1295400"/>
                </a:lnTo>
                <a:lnTo>
                  <a:pt x="1039017" y="1282700"/>
                </a:lnTo>
                <a:lnTo>
                  <a:pt x="993126" y="1257300"/>
                </a:lnTo>
                <a:lnTo>
                  <a:pt x="415606" y="1257300"/>
                </a:lnTo>
                <a:lnTo>
                  <a:pt x="460012" y="1231900"/>
                </a:lnTo>
                <a:lnTo>
                  <a:pt x="501402" y="1219200"/>
                </a:lnTo>
                <a:lnTo>
                  <a:pt x="539456" y="1181100"/>
                </a:lnTo>
                <a:lnTo>
                  <a:pt x="573854" y="1155700"/>
                </a:lnTo>
                <a:lnTo>
                  <a:pt x="604277" y="1130300"/>
                </a:lnTo>
                <a:lnTo>
                  <a:pt x="620119" y="1117600"/>
                </a:lnTo>
                <a:lnTo>
                  <a:pt x="638203" y="1104900"/>
                </a:lnTo>
                <a:lnTo>
                  <a:pt x="758660" y="1104900"/>
                </a:lnTo>
                <a:lnTo>
                  <a:pt x="784090" y="1117600"/>
                </a:lnTo>
                <a:lnTo>
                  <a:pt x="1315370" y="1117600"/>
                </a:lnTo>
                <a:lnTo>
                  <a:pt x="1275345" y="1143000"/>
                </a:lnTo>
                <a:lnTo>
                  <a:pt x="1233044" y="1168400"/>
                </a:lnTo>
                <a:lnTo>
                  <a:pt x="1188605" y="1193800"/>
                </a:lnTo>
                <a:lnTo>
                  <a:pt x="1142164" y="1219200"/>
                </a:lnTo>
                <a:lnTo>
                  <a:pt x="1212276" y="1219200"/>
                </a:lnTo>
                <a:lnTo>
                  <a:pt x="1247932" y="1231900"/>
                </a:lnTo>
                <a:lnTo>
                  <a:pt x="1423983" y="1231900"/>
                </a:lnTo>
                <a:lnTo>
                  <a:pt x="1453571" y="1257300"/>
                </a:lnTo>
                <a:lnTo>
                  <a:pt x="1487049" y="1282700"/>
                </a:lnTo>
                <a:lnTo>
                  <a:pt x="1524147" y="1320800"/>
                </a:lnTo>
                <a:lnTo>
                  <a:pt x="1564595" y="1333500"/>
                </a:lnTo>
                <a:lnTo>
                  <a:pt x="1608122" y="1358900"/>
                </a:lnTo>
                <a:lnTo>
                  <a:pt x="1654460" y="1371600"/>
                </a:lnTo>
                <a:lnTo>
                  <a:pt x="1703338" y="1384300"/>
                </a:lnTo>
                <a:lnTo>
                  <a:pt x="1809385" y="1384300"/>
                </a:lnTo>
                <a:lnTo>
                  <a:pt x="1811340" y="1409700"/>
                </a:lnTo>
                <a:lnTo>
                  <a:pt x="1808175" y="1422400"/>
                </a:lnTo>
                <a:lnTo>
                  <a:pt x="1807079" y="1435100"/>
                </a:lnTo>
                <a:lnTo>
                  <a:pt x="1806348" y="1435100"/>
                </a:lnTo>
                <a:lnTo>
                  <a:pt x="1795368" y="1447800"/>
                </a:lnTo>
                <a:lnTo>
                  <a:pt x="1780013" y="1460500"/>
                </a:lnTo>
                <a:lnTo>
                  <a:pt x="1761388" y="1473200"/>
                </a:lnTo>
                <a:close/>
              </a:path>
              <a:path w="1972945" h="1473200">
                <a:moveTo>
                  <a:pt x="1416026" y="1231900"/>
                </a:moveTo>
                <a:lnTo>
                  <a:pt x="1308588" y="1231900"/>
                </a:lnTo>
                <a:lnTo>
                  <a:pt x="1334111" y="1219200"/>
                </a:lnTo>
                <a:lnTo>
                  <a:pt x="1406963" y="1219200"/>
                </a:lnTo>
                <a:lnTo>
                  <a:pt x="1416026" y="1231900"/>
                </a:lnTo>
                <a:close/>
              </a:path>
            </a:pathLst>
          </a:custGeom>
          <a:solidFill>
            <a:srgbClr val="F39B1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232865" y="0"/>
            <a:ext cx="1688464" cy="2903855"/>
          </a:xfrm>
          <a:custGeom>
            <a:avLst/>
            <a:gdLst/>
            <a:ahLst/>
            <a:cxnLst/>
            <a:rect l="l" t="t" r="r" b="b"/>
            <a:pathLst>
              <a:path w="1688465" h="2903855">
                <a:moveTo>
                  <a:pt x="0" y="2903837"/>
                </a:moveTo>
                <a:lnTo>
                  <a:pt x="0" y="0"/>
                </a:lnTo>
                <a:lnTo>
                  <a:pt x="1688415" y="0"/>
                </a:lnTo>
                <a:lnTo>
                  <a:pt x="1688415" y="2264969"/>
                </a:lnTo>
                <a:lnTo>
                  <a:pt x="843035" y="2264969"/>
                </a:lnTo>
                <a:lnTo>
                  <a:pt x="0" y="2903837"/>
                </a:lnTo>
                <a:close/>
              </a:path>
              <a:path w="1688465" h="2903855">
                <a:moveTo>
                  <a:pt x="1688415" y="2902353"/>
                </a:moveTo>
                <a:lnTo>
                  <a:pt x="843035" y="2264969"/>
                </a:lnTo>
                <a:lnTo>
                  <a:pt x="1688415" y="2264969"/>
                </a:lnTo>
                <a:lnTo>
                  <a:pt x="1688415" y="290235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9641473" y="936467"/>
            <a:ext cx="863600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250" spc="-1030" dirty="0">
                <a:solidFill>
                  <a:srgbClr val="BBBEC3"/>
                </a:solidFill>
                <a:latin typeface="Trebuchet MS"/>
                <a:cs typeface="Trebuchet MS"/>
              </a:rPr>
              <a:t>09</a:t>
            </a:r>
            <a:endParaRPr sz="8250"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731806" y="833496"/>
            <a:ext cx="640715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050" spc="-170" dirty="0">
                <a:solidFill>
                  <a:srgbClr val="212830"/>
                </a:solidFill>
                <a:latin typeface="Roboto"/>
                <a:cs typeface="Roboto"/>
              </a:rPr>
              <a:t>F</a:t>
            </a:r>
            <a:r>
              <a:rPr sz="2050" spc="30" dirty="0">
                <a:solidFill>
                  <a:srgbClr val="212830"/>
                </a:solidFill>
                <a:latin typeface="Roboto"/>
                <a:cs typeface="Roboto"/>
              </a:rPr>
              <a:t>A</a:t>
            </a:r>
            <a:r>
              <a:rPr sz="2050" spc="5" dirty="0">
                <a:solidFill>
                  <a:srgbClr val="212830"/>
                </a:solidFill>
                <a:latin typeface="Roboto"/>
                <a:cs typeface="Roboto"/>
              </a:rPr>
              <a:t>C</a:t>
            </a:r>
            <a:r>
              <a:rPr sz="2050" dirty="0">
                <a:solidFill>
                  <a:srgbClr val="212830"/>
                </a:solidFill>
                <a:latin typeface="Roboto"/>
                <a:cs typeface="Roboto"/>
              </a:rPr>
              <a:t>T</a:t>
            </a:r>
            <a:endParaRPr sz="2050">
              <a:latin typeface="Roboto"/>
              <a:cs typeface="Roboto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9630588" y="507472"/>
            <a:ext cx="912494" cy="134620"/>
            <a:chOff x="9630588" y="507472"/>
            <a:chExt cx="912494" cy="134620"/>
          </a:xfrm>
        </p:grpSpPr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630588" y="507472"/>
              <a:ext cx="134028" cy="13402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825073" y="507472"/>
              <a:ext cx="134029" cy="13402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019558" y="507472"/>
              <a:ext cx="134028" cy="134029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214043" y="507472"/>
              <a:ext cx="134028" cy="134029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408528" y="507472"/>
              <a:ext cx="134028" cy="1340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80981" y="452207"/>
            <a:ext cx="6452870" cy="11563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7400" spc="-1240" dirty="0"/>
              <a:t>STR</a:t>
            </a:r>
            <a:r>
              <a:rPr sz="7400" spc="-1735" dirty="0"/>
              <a:t>A</a:t>
            </a:r>
            <a:r>
              <a:rPr sz="7400" spc="-1375" dirty="0"/>
              <a:t>TÉGIE</a:t>
            </a:r>
            <a:r>
              <a:rPr sz="7400" spc="-1045" dirty="0"/>
              <a:t> </a:t>
            </a:r>
            <a:r>
              <a:rPr sz="7400" spc="-1310" dirty="0"/>
              <a:t>MARkETING</a:t>
            </a:r>
            <a:endParaRPr sz="7400"/>
          </a:p>
        </p:txBody>
      </p:sp>
      <p:grpSp>
        <p:nvGrpSpPr>
          <p:cNvPr id="3" name="object 3"/>
          <p:cNvGrpSpPr/>
          <p:nvPr/>
        </p:nvGrpSpPr>
        <p:grpSpPr>
          <a:xfrm>
            <a:off x="0" y="3750502"/>
            <a:ext cx="6739890" cy="4478655"/>
            <a:chOff x="0" y="3750502"/>
            <a:chExt cx="6739890" cy="4478655"/>
          </a:xfrm>
        </p:grpSpPr>
        <p:sp>
          <p:nvSpPr>
            <p:cNvPr id="4" name="object 4"/>
            <p:cNvSpPr/>
            <p:nvPr/>
          </p:nvSpPr>
          <p:spPr>
            <a:xfrm>
              <a:off x="1774350" y="6302605"/>
              <a:ext cx="782955" cy="1384935"/>
            </a:xfrm>
            <a:custGeom>
              <a:avLst/>
              <a:gdLst/>
              <a:ahLst/>
              <a:cxnLst/>
              <a:rect l="l" t="t" r="r" b="b"/>
              <a:pathLst>
                <a:path w="782955" h="1384934">
                  <a:moveTo>
                    <a:pt x="720551" y="1384575"/>
                  </a:moveTo>
                  <a:lnTo>
                    <a:pt x="564805" y="1382537"/>
                  </a:lnTo>
                  <a:lnTo>
                    <a:pt x="360774" y="1348607"/>
                  </a:lnTo>
                  <a:lnTo>
                    <a:pt x="153904" y="1257802"/>
                  </a:lnTo>
                  <a:lnTo>
                    <a:pt x="107131" y="1267454"/>
                  </a:lnTo>
                  <a:lnTo>
                    <a:pt x="0" y="504390"/>
                  </a:lnTo>
                  <a:lnTo>
                    <a:pt x="16880" y="500326"/>
                  </a:lnTo>
                  <a:lnTo>
                    <a:pt x="59041" y="481294"/>
                  </a:lnTo>
                  <a:lnTo>
                    <a:pt x="113762" y="437039"/>
                  </a:lnTo>
                  <a:lnTo>
                    <a:pt x="168324" y="357304"/>
                  </a:lnTo>
                  <a:lnTo>
                    <a:pt x="187679" y="322140"/>
                  </a:lnTo>
                  <a:lnTo>
                    <a:pt x="211842" y="284613"/>
                  </a:lnTo>
                  <a:lnTo>
                    <a:pt x="240225" y="245726"/>
                  </a:lnTo>
                  <a:lnTo>
                    <a:pt x="272243" y="206481"/>
                  </a:lnTo>
                  <a:lnTo>
                    <a:pt x="307309" y="167882"/>
                  </a:lnTo>
                  <a:lnTo>
                    <a:pt x="344836" y="130931"/>
                  </a:lnTo>
                  <a:lnTo>
                    <a:pt x="384237" y="96631"/>
                  </a:lnTo>
                  <a:lnTo>
                    <a:pt x="424928" y="65986"/>
                  </a:lnTo>
                  <a:lnTo>
                    <a:pt x="466320" y="39997"/>
                  </a:lnTo>
                  <a:lnTo>
                    <a:pt x="507828" y="19668"/>
                  </a:lnTo>
                  <a:lnTo>
                    <a:pt x="548864" y="6001"/>
                  </a:lnTo>
                  <a:lnTo>
                    <a:pt x="588844" y="0"/>
                  </a:lnTo>
                  <a:lnTo>
                    <a:pt x="782565" y="1379703"/>
                  </a:lnTo>
                  <a:lnTo>
                    <a:pt x="720551" y="1384575"/>
                  </a:lnTo>
                  <a:close/>
                </a:path>
              </a:pathLst>
            </a:custGeom>
            <a:solidFill>
              <a:srgbClr val="FADC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662301" y="6709919"/>
              <a:ext cx="233045" cy="981710"/>
            </a:xfrm>
            <a:custGeom>
              <a:avLst/>
              <a:gdLst/>
              <a:ahLst/>
              <a:cxnLst/>
              <a:rect l="l" t="t" r="r" b="b"/>
              <a:pathLst>
                <a:path w="233044" h="981709">
                  <a:moveTo>
                    <a:pt x="134944" y="981287"/>
                  </a:moveTo>
                  <a:lnTo>
                    <a:pt x="0" y="20125"/>
                  </a:lnTo>
                  <a:lnTo>
                    <a:pt x="97596" y="0"/>
                  </a:lnTo>
                  <a:lnTo>
                    <a:pt x="232552" y="961161"/>
                  </a:lnTo>
                  <a:lnTo>
                    <a:pt x="134944" y="981287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6633549"/>
              <a:ext cx="1816100" cy="1595755"/>
            </a:xfrm>
            <a:custGeom>
              <a:avLst/>
              <a:gdLst/>
              <a:ahLst/>
              <a:cxnLst/>
              <a:rect l="l" t="t" r="r" b="b"/>
              <a:pathLst>
                <a:path w="1816100" h="1595754">
                  <a:moveTo>
                    <a:pt x="0" y="1595483"/>
                  </a:moveTo>
                  <a:lnTo>
                    <a:pt x="0" y="404561"/>
                  </a:lnTo>
                  <a:lnTo>
                    <a:pt x="1654412" y="0"/>
                  </a:lnTo>
                  <a:lnTo>
                    <a:pt x="1816066" y="1151377"/>
                  </a:lnTo>
                  <a:lnTo>
                    <a:pt x="0" y="1595483"/>
                  </a:lnTo>
                  <a:close/>
                </a:path>
              </a:pathLst>
            </a:custGeom>
            <a:solidFill>
              <a:srgbClr val="16A0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00135" y="7584994"/>
              <a:ext cx="119005" cy="144192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2266104" y="6143219"/>
              <a:ext cx="638175" cy="1677670"/>
            </a:xfrm>
            <a:custGeom>
              <a:avLst/>
              <a:gdLst/>
              <a:ahLst/>
              <a:cxnLst/>
              <a:rect l="l" t="t" r="r" b="b"/>
              <a:pathLst>
                <a:path w="638175" h="1677670">
                  <a:moveTo>
                    <a:pt x="296961" y="1677555"/>
                  </a:moveTo>
                  <a:lnTo>
                    <a:pt x="257582" y="1662340"/>
                  </a:lnTo>
                  <a:lnTo>
                    <a:pt x="224181" y="1633643"/>
                  </a:lnTo>
                  <a:lnTo>
                    <a:pt x="199300" y="1593643"/>
                  </a:lnTo>
                  <a:lnTo>
                    <a:pt x="185479" y="1544522"/>
                  </a:lnTo>
                  <a:lnTo>
                    <a:pt x="362" y="226189"/>
                  </a:lnTo>
                  <a:lnTo>
                    <a:pt x="0" y="174297"/>
                  </a:lnTo>
                  <a:lnTo>
                    <a:pt x="12563" y="126580"/>
                  </a:lnTo>
                  <a:lnTo>
                    <a:pt x="36254" y="86115"/>
                  </a:lnTo>
                  <a:lnTo>
                    <a:pt x="69271" y="55978"/>
                  </a:lnTo>
                  <a:lnTo>
                    <a:pt x="109815" y="39243"/>
                  </a:lnTo>
                  <a:lnTo>
                    <a:pt x="297872" y="448"/>
                  </a:lnTo>
                  <a:lnTo>
                    <a:pt x="340704" y="0"/>
                  </a:lnTo>
                  <a:lnTo>
                    <a:pt x="380090" y="15214"/>
                  </a:lnTo>
                  <a:lnTo>
                    <a:pt x="413491" y="43912"/>
                  </a:lnTo>
                  <a:lnTo>
                    <a:pt x="438365" y="83911"/>
                  </a:lnTo>
                  <a:lnTo>
                    <a:pt x="452171" y="133032"/>
                  </a:lnTo>
                  <a:lnTo>
                    <a:pt x="637257" y="1451366"/>
                  </a:lnTo>
                  <a:lnTo>
                    <a:pt x="637635" y="1503258"/>
                  </a:lnTo>
                  <a:lnTo>
                    <a:pt x="625082" y="1550974"/>
                  </a:lnTo>
                  <a:lnTo>
                    <a:pt x="601401" y="1591439"/>
                  </a:lnTo>
                  <a:lnTo>
                    <a:pt x="568395" y="1621577"/>
                  </a:lnTo>
                  <a:lnTo>
                    <a:pt x="527866" y="1638311"/>
                  </a:lnTo>
                  <a:lnTo>
                    <a:pt x="339778" y="1677106"/>
                  </a:lnTo>
                  <a:lnTo>
                    <a:pt x="296961" y="1677555"/>
                  </a:lnTo>
                  <a:close/>
                </a:path>
              </a:pathLst>
            </a:custGeom>
            <a:solidFill>
              <a:srgbClr val="68727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676844" y="5166168"/>
              <a:ext cx="742315" cy="899794"/>
            </a:xfrm>
            <a:custGeom>
              <a:avLst/>
              <a:gdLst/>
              <a:ahLst/>
              <a:cxnLst/>
              <a:rect l="l" t="t" r="r" b="b"/>
              <a:pathLst>
                <a:path w="742314" h="899795">
                  <a:moveTo>
                    <a:pt x="390251" y="899238"/>
                  </a:moveTo>
                  <a:lnTo>
                    <a:pt x="347753" y="899013"/>
                  </a:lnTo>
                  <a:lnTo>
                    <a:pt x="306217" y="893015"/>
                  </a:lnTo>
                  <a:lnTo>
                    <a:pt x="265965" y="881522"/>
                  </a:lnTo>
                  <a:lnTo>
                    <a:pt x="227319" y="864809"/>
                  </a:lnTo>
                  <a:lnTo>
                    <a:pt x="190599" y="843152"/>
                  </a:lnTo>
                  <a:lnTo>
                    <a:pt x="156129" y="816829"/>
                  </a:lnTo>
                  <a:lnTo>
                    <a:pt x="124228" y="786114"/>
                  </a:lnTo>
                  <a:lnTo>
                    <a:pt x="95219" y="751286"/>
                  </a:lnTo>
                  <a:lnTo>
                    <a:pt x="69423" y="712619"/>
                  </a:lnTo>
                  <a:lnTo>
                    <a:pt x="47163" y="670391"/>
                  </a:lnTo>
                  <a:lnTo>
                    <a:pt x="28758" y="624877"/>
                  </a:lnTo>
                  <a:lnTo>
                    <a:pt x="14532" y="576354"/>
                  </a:lnTo>
                  <a:lnTo>
                    <a:pt x="4805" y="525099"/>
                  </a:lnTo>
                  <a:lnTo>
                    <a:pt x="0" y="472836"/>
                  </a:lnTo>
                  <a:lnTo>
                    <a:pt x="185" y="421348"/>
                  </a:lnTo>
                  <a:lnTo>
                    <a:pt x="5135" y="371025"/>
                  </a:lnTo>
                  <a:lnTo>
                    <a:pt x="14620" y="322257"/>
                  </a:lnTo>
                  <a:lnTo>
                    <a:pt x="28412" y="275433"/>
                  </a:lnTo>
                  <a:lnTo>
                    <a:pt x="46283" y="230944"/>
                  </a:lnTo>
                  <a:lnTo>
                    <a:pt x="68006" y="189178"/>
                  </a:lnTo>
                  <a:lnTo>
                    <a:pt x="93351" y="150525"/>
                  </a:lnTo>
                  <a:lnTo>
                    <a:pt x="122092" y="115376"/>
                  </a:lnTo>
                  <a:lnTo>
                    <a:pt x="153999" y="84120"/>
                  </a:lnTo>
                  <a:lnTo>
                    <a:pt x="188844" y="57147"/>
                  </a:lnTo>
                  <a:lnTo>
                    <a:pt x="226401" y="34847"/>
                  </a:lnTo>
                  <a:lnTo>
                    <a:pt x="266439" y="17609"/>
                  </a:lnTo>
                  <a:lnTo>
                    <a:pt x="308732" y="5823"/>
                  </a:lnTo>
                  <a:lnTo>
                    <a:pt x="351871" y="0"/>
                  </a:lnTo>
                  <a:lnTo>
                    <a:pt x="394369" y="225"/>
                  </a:lnTo>
                  <a:lnTo>
                    <a:pt x="435904" y="6222"/>
                  </a:lnTo>
                  <a:lnTo>
                    <a:pt x="476156" y="17715"/>
                  </a:lnTo>
                  <a:lnTo>
                    <a:pt x="514803" y="34427"/>
                  </a:lnTo>
                  <a:lnTo>
                    <a:pt x="551522" y="56082"/>
                  </a:lnTo>
                  <a:lnTo>
                    <a:pt x="585993" y="82404"/>
                  </a:lnTo>
                  <a:lnTo>
                    <a:pt x="617894" y="113115"/>
                  </a:lnTo>
                  <a:lnTo>
                    <a:pt x="646902" y="147940"/>
                  </a:lnTo>
                  <a:lnTo>
                    <a:pt x="672698" y="186602"/>
                  </a:lnTo>
                  <a:lnTo>
                    <a:pt x="694959" y="228825"/>
                  </a:lnTo>
                  <a:lnTo>
                    <a:pt x="713363" y="274333"/>
                  </a:lnTo>
                  <a:lnTo>
                    <a:pt x="727590" y="322848"/>
                  </a:lnTo>
                  <a:lnTo>
                    <a:pt x="737316" y="374095"/>
                  </a:lnTo>
                  <a:lnTo>
                    <a:pt x="742122" y="426366"/>
                  </a:lnTo>
                  <a:lnTo>
                    <a:pt x="741936" y="477862"/>
                  </a:lnTo>
                  <a:lnTo>
                    <a:pt x="736987" y="528191"/>
                  </a:lnTo>
                  <a:lnTo>
                    <a:pt x="727502" y="576964"/>
                  </a:lnTo>
                  <a:lnTo>
                    <a:pt x="713710" y="623793"/>
                  </a:lnTo>
                  <a:lnTo>
                    <a:pt x="695838" y="668286"/>
                  </a:lnTo>
                  <a:lnTo>
                    <a:pt x="674116" y="710055"/>
                  </a:lnTo>
                  <a:lnTo>
                    <a:pt x="648770" y="748709"/>
                  </a:lnTo>
                  <a:lnTo>
                    <a:pt x="620030" y="783860"/>
                  </a:lnTo>
                  <a:lnTo>
                    <a:pt x="588123" y="815116"/>
                  </a:lnTo>
                  <a:lnTo>
                    <a:pt x="553277" y="842090"/>
                  </a:lnTo>
                  <a:lnTo>
                    <a:pt x="515721" y="864391"/>
                  </a:lnTo>
                  <a:lnTo>
                    <a:pt x="475682" y="881629"/>
                  </a:lnTo>
                  <a:lnTo>
                    <a:pt x="433389" y="893415"/>
                  </a:lnTo>
                  <a:lnTo>
                    <a:pt x="390251" y="89923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986013" y="4904302"/>
              <a:ext cx="800735" cy="1273810"/>
            </a:xfrm>
            <a:custGeom>
              <a:avLst/>
              <a:gdLst/>
              <a:ahLst/>
              <a:cxnLst/>
              <a:rect l="l" t="t" r="r" b="b"/>
              <a:pathLst>
                <a:path w="800735" h="1273810">
                  <a:moveTo>
                    <a:pt x="233625" y="1273192"/>
                  </a:moveTo>
                  <a:lnTo>
                    <a:pt x="194239" y="1257968"/>
                  </a:lnTo>
                  <a:lnTo>
                    <a:pt x="160836" y="1229264"/>
                  </a:lnTo>
                  <a:lnTo>
                    <a:pt x="135955" y="1189267"/>
                  </a:lnTo>
                  <a:lnTo>
                    <a:pt x="122134" y="1140165"/>
                  </a:lnTo>
                  <a:lnTo>
                    <a:pt x="378" y="272852"/>
                  </a:lnTo>
                  <a:lnTo>
                    <a:pt x="0" y="220954"/>
                  </a:lnTo>
                  <a:lnTo>
                    <a:pt x="12554" y="173231"/>
                  </a:lnTo>
                  <a:lnTo>
                    <a:pt x="36241" y="132761"/>
                  </a:lnTo>
                  <a:lnTo>
                    <a:pt x="69257" y="102620"/>
                  </a:lnTo>
                  <a:lnTo>
                    <a:pt x="109801" y="85885"/>
                  </a:lnTo>
                  <a:lnTo>
                    <a:pt x="524207" y="450"/>
                  </a:lnTo>
                  <a:lnTo>
                    <a:pt x="567020" y="0"/>
                  </a:lnTo>
                  <a:lnTo>
                    <a:pt x="606396" y="15212"/>
                  </a:lnTo>
                  <a:lnTo>
                    <a:pt x="639793" y="43908"/>
                  </a:lnTo>
                  <a:lnTo>
                    <a:pt x="664672" y="83908"/>
                  </a:lnTo>
                  <a:lnTo>
                    <a:pt x="678493" y="133033"/>
                  </a:lnTo>
                  <a:lnTo>
                    <a:pt x="800248" y="1000345"/>
                  </a:lnTo>
                  <a:lnTo>
                    <a:pt x="800627" y="1052244"/>
                  </a:lnTo>
                  <a:lnTo>
                    <a:pt x="788074" y="1099966"/>
                  </a:lnTo>
                  <a:lnTo>
                    <a:pt x="764394" y="1140436"/>
                  </a:lnTo>
                  <a:lnTo>
                    <a:pt x="731389" y="1170577"/>
                  </a:lnTo>
                  <a:lnTo>
                    <a:pt x="690863" y="1187313"/>
                  </a:lnTo>
                  <a:lnTo>
                    <a:pt x="276457" y="1272748"/>
                  </a:lnTo>
                  <a:lnTo>
                    <a:pt x="233625" y="1273192"/>
                  </a:lnTo>
                  <a:close/>
                </a:path>
              </a:pathLst>
            </a:custGeom>
            <a:solidFill>
              <a:srgbClr val="2980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988714" y="3750506"/>
              <a:ext cx="783590" cy="2807970"/>
            </a:xfrm>
            <a:custGeom>
              <a:avLst/>
              <a:gdLst/>
              <a:ahLst/>
              <a:cxnLst/>
              <a:rect l="l" t="t" r="r" b="b"/>
              <a:pathLst>
                <a:path w="783589" h="2807970">
                  <a:moveTo>
                    <a:pt x="590232" y="2686875"/>
                  </a:moveTo>
                  <a:lnTo>
                    <a:pt x="589902" y="2640571"/>
                  </a:lnTo>
                  <a:lnTo>
                    <a:pt x="235775" y="118364"/>
                  </a:lnTo>
                  <a:lnTo>
                    <a:pt x="218719" y="64770"/>
                  </a:lnTo>
                  <a:lnTo>
                    <a:pt x="187121" y="24638"/>
                  </a:lnTo>
                  <a:lnTo>
                    <a:pt x="145415" y="1778"/>
                  </a:lnTo>
                  <a:lnTo>
                    <a:pt x="98031" y="0"/>
                  </a:lnTo>
                  <a:lnTo>
                    <a:pt x="61849" y="14947"/>
                  </a:lnTo>
                  <a:lnTo>
                    <a:pt x="32372" y="41859"/>
                  </a:lnTo>
                  <a:lnTo>
                    <a:pt x="11214" y="78003"/>
                  </a:lnTo>
                  <a:lnTo>
                    <a:pt x="0" y="120599"/>
                  </a:lnTo>
                  <a:lnTo>
                    <a:pt x="330" y="166903"/>
                  </a:lnTo>
                  <a:lnTo>
                    <a:pt x="354431" y="2689123"/>
                  </a:lnTo>
                  <a:lnTo>
                    <a:pt x="371487" y="2742704"/>
                  </a:lnTo>
                  <a:lnTo>
                    <a:pt x="403085" y="2782836"/>
                  </a:lnTo>
                  <a:lnTo>
                    <a:pt x="444804" y="2805696"/>
                  </a:lnTo>
                  <a:lnTo>
                    <a:pt x="492201" y="2807474"/>
                  </a:lnTo>
                  <a:lnTo>
                    <a:pt x="528396" y="2792539"/>
                  </a:lnTo>
                  <a:lnTo>
                    <a:pt x="557860" y="2765615"/>
                  </a:lnTo>
                  <a:lnTo>
                    <a:pt x="579005" y="2729471"/>
                  </a:lnTo>
                  <a:lnTo>
                    <a:pt x="590232" y="2686875"/>
                  </a:lnTo>
                  <a:close/>
                </a:path>
                <a:path w="783589" h="2807970">
                  <a:moveTo>
                    <a:pt x="783412" y="1357833"/>
                  </a:moveTo>
                  <a:lnTo>
                    <a:pt x="778598" y="1305267"/>
                  </a:lnTo>
                  <a:lnTo>
                    <a:pt x="768807" y="1253756"/>
                  </a:lnTo>
                  <a:lnTo>
                    <a:pt x="754456" y="1205001"/>
                  </a:lnTo>
                  <a:lnTo>
                    <a:pt x="735888" y="1159306"/>
                  </a:lnTo>
                  <a:lnTo>
                    <a:pt x="713422" y="1116926"/>
                  </a:lnTo>
                  <a:lnTo>
                    <a:pt x="687400" y="1078166"/>
                  </a:lnTo>
                  <a:lnTo>
                    <a:pt x="658126" y="1043279"/>
                  </a:lnTo>
                  <a:lnTo>
                    <a:pt x="625944" y="1012571"/>
                  </a:lnTo>
                  <a:lnTo>
                    <a:pt x="591185" y="986307"/>
                  </a:lnTo>
                  <a:lnTo>
                    <a:pt x="554151" y="964768"/>
                  </a:lnTo>
                  <a:lnTo>
                    <a:pt x="515200" y="948245"/>
                  </a:lnTo>
                  <a:lnTo>
                    <a:pt x="474637" y="937006"/>
                  </a:lnTo>
                  <a:lnTo>
                    <a:pt x="432803" y="931329"/>
                  </a:lnTo>
                  <a:lnTo>
                    <a:pt x="554329" y="1796770"/>
                  </a:lnTo>
                  <a:lnTo>
                    <a:pt x="592264" y="1774659"/>
                  </a:lnTo>
                  <a:lnTo>
                    <a:pt x="627468" y="1747812"/>
                  </a:lnTo>
                  <a:lnTo>
                    <a:pt x="659726" y="1716608"/>
                  </a:lnTo>
                  <a:lnTo>
                    <a:pt x="688784" y="1681454"/>
                  </a:lnTo>
                  <a:lnTo>
                    <a:pt x="714438" y="1642732"/>
                  </a:lnTo>
                  <a:lnTo>
                    <a:pt x="736422" y="1600860"/>
                  </a:lnTo>
                  <a:lnTo>
                    <a:pt x="754519" y="1556207"/>
                  </a:lnTo>
                  <a:lnTo>
                    <a:pt x="768502" y="1509191"/>
                  </a:lnTo>
                  <a:lnTo>
                    <a:pt x="778141" y="1460195"/>
                  </a:lnTo>
                  <a:lnTo>
                    <a:pt x="783183" y="1409611"/>
                  </a:lnTo>
                  <a:lnTo>
                    <a:pt x="783412" y="1357833"/>
                  </a:lnTo>
                  <a:close/>
                </a:path>
              </a:pathLst>
            </a:custGeom>
            <a:solidFill>
              <a:srgbClr val="F39B1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663744" y="3918117"/>
              <a:ext cx="1678939" cy="2522220"/>
            </a:xfrm>
            <a:custGeom>
              <a:avLst/>
              <a:gdLst/>
              <a:ahLst/>
              <a:cxnLst/>
              <a:rect l="l" t="t" r="r" b="b"/>
              <a:pathLst>
                <a:path w="1678939" h="2522220">
                  <a:moveTo>
                    <a:pt x="1678945" y="2522091"/>
                  </a:moveTo>
                  <a:lnTo>
                    <a:pt x="1136973" y="2182534"/>
                  </a:lnTo>
                  <a:lnTo>
                    <a:pt x="634890" y="2028751"/>
                  </a:lnTo>
                  <a:lnTo>
                    <a:pt x="265548" y="1989053"/>
                  </a:lnTo>
                  <a:lnTo>
                    <a:pt x="121801" y="1991751"/>
                  </a:lnTo>
                  <a:lnTo>
                    <a:pt x="60861" y="1558091"/>
                  </a:lnTo>
                  <a:lnTo>
                    <a:pt x="0" y="1124432"/>
                  </a:lnTo>
                  <a:lnTo>
                    <a:pt x="136389" y="1069376"/>
                  </a:lnTo>
                  <a:lnTo>
                    <a:pt x="474107" y="883914"/>
                  </a:lnTo>
                  <a:lnTo>
                    <a:pt x="905974" y="537602"/>
                  </a:lnTo>
                  <a:lnTo>
                    <a:pt x="1324812" y="0"/>
                  </a:lnTo>
                  <a:lnTo>
                    <a:pt x="1678945" y="252209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005444" y="5190978"/>
              <a:ext cx="495300" cy="803275"/>
            </a:xfrm>
            <a:custGeom>
              <a:avLst/>
              <a:gdLst/>
              <a:ahLst/>
              <a:cxnLst/>
              <a:rect l="l" t="t" r="r" b="b"/>
              <a:pathLst>
                <a:path w="495300" h="803275">
                  <a:moveTo>
                    <a:pt x="404164" y="22047"/>
                  </a:moveTo>
                  <a:lnTo>
                    <a:pt x="403047" y="13982"/>
                  </a:lnTo>
                  <a:lnTo>
                    <a:pt x="400608" y="6565"/>
                  </a:lnTo>
                  <a:lnTo>
                    <a:pt x="397243" y="0"/>
                  </a:lnTo>
                  <a:lnTo>
                    <a:pt x="391947" y="16916"/>
                  </a:lnTo>
                  <a:lnTo>
                    <a:pt x="382930" y="31191"/>
                  </a:lnTo>
                  <a:lnTo>
                    <a:pt x="370776" y="41783"/>
                  </a:lnTo>
                  <a:lnTo>
                    <a:pt x="356044" y="47726"/>
                  </a:lnTo>
                  <a:lnTo>
                    <a:pt x="0" y="121107"/>
                  </a:lnTo>
                  <a:lnTo>
                    <a:pt x="6426" y="166763"/>
                  </a:lnTo>
                  <a:lnTo>
                    <a:pt x="362445" y="93370"/>
                  </a:lnTo>
                  <a:lnTo>
                    <a:pt x="381342" y="84543"/>
                  </a:lnTo>
                  <a:lnTo>
                    <a:pt x="395490" y="68186"/>
                  </a:lnTo>
                  <a:lnTo>
                    <a:pt x="403555" y="46583"/>
                  </a:lnTo>
                  <a:lnTo>
                    <a:pt x="404164" y="22047"/>
                  </a:lnTo>
                  <a:close/>
                </a:path>
                <a:path w="495300" h="803275">
                  <a:moveTo>
                    <a:pt x="446189" y="336016"/>
                  </a:moveTo>
                  <a:lnTo>
                    <a:pt x="445058" y="327964"/>
                  </a:lnTo>
                  <a:lnTo>
                    <a:pt x="442607" y="320535"/>
                  </a:lnTo>
                  <a:lnTo>
                    <a:pt x="439254" y="313969"/>
                  </a:lnTo>
                  <a:lnTo>
                    <a:pt x="433971" y="330885"/>
                  </a:lnTo>
                  <a:lnTo>
                    <a:pt x="424954" y="345147"/>
                  </a:lnTo>
                  <a:lnTo>
                    <a:pt x="412788" y="355752"/>
                  </a:lnTo>
                  <a:lnTo>
                    <a:pt x="398068" y="361683"/>
                  </a:lnTo>
                  <a:lnTo>
                    <a:pt x="42024" y="435076"/>
                  </a:lnTo>
                  <a:lnTo>
                    <a:pt x="48437" y="480720"/>
                  </a:lnTo>
                  <a:lnTo>
                    <a:pt x="404469" y="407339"/>
                  </a:lnTo>
                  <a:lnTo>
                    <a:pt x="423367" y="398513"/>
                  </a:lnTo>
                  <a:lnTo>
                    <a:pt x="437515" y="382155"/>
                  </a:lnTo>
                  <a:lnTo>
                    <a:pt x="445566" y="360565"/>
                  </a:lnTo>
                  <a:lnTo>
                    <a:pt x="446189" y="336016"/>
                  </a:lnTo>
                  <a:close/>
                </a:path>
                <a:path w="495300" h="803275">
                  <a:moveTo>
                    <a:pt x="495198" y="658482"/>
                  </a:moveTo>
                  <a:lnTo>
                    <a:pt x="494068" y="650405"/>
                  </a:lnTo>
                  <a:lnTo>
                    <a:pt x="491642" y="642988"/>
                  </a:lnTo>
                  <a:lnTo>
                    <a:pt x="488276" y="636435"/>
                  </a:lnTo>
                  <a:lnTo>
                    <a:pt x="482981" y="653351"/>
                  </a:lnTo>
                  <a:lnTo>
                    <a:pt x="473964" y="667613"/>
                  </a:lnTo>
                  <a:lnTo>
                    <a:pt x="461810" y="678205"/>
                  </a:lnTo>
                  <a:lnTo>
                    <a:pt x="447078" y="684149"/>
                  </a:lnTo>
                  <a:lnTo>
                    <a:pt x="91046" y="757555"/>
                  </a:lnTo>
                  <a:lnTo>
                    <a:pt x="97459" y="803186"/>
                  </a:lnTo>
                  <a:lnTo>
                    <a:pt x="453478" y="729780"/>
                  </a:lnTo>
                  <a:lnTo>
                    <a:pt x="472376" y="720966"/>
                  </a:lnTo>
                  <a:lnTo>
                    <a:pt x="486537" y="704608"/>
                  </a:lnTo>
                  <a:lnTo>
                    <a:pt x="494588" y="683018"/>
                  </a:lnTo>
                  <a:lnTo>
                    <a:pt x="495198" y="658482"/>
                  </a:lnTo>
                  <a:close/>
                </a:path>
              </a:pathLst>
            </a:custGeom>
            <a:solidFill>
              <a:srgbClr val="212830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243558" y="6090462"/>
              <a:ext cx="484505" cy="325755"/>
            </a:xfrm>
            <a:custGeom>
              <a:avLst/>
              <a:gdLst/>
              <a:ahLst/>
              <a:cxnLst/>
              <a:rect l="l" t="t" r="r" b="b"/>
              <a:pathLst>
                <a:path w="484505" h="325754">
                  <a:moveTo>
                    <a:pt x="32607" y="325465"/>
                  </a:moveTo>
                  <a:lnTo>
                    <a:pt x="0" y="93149"/>
                  </a:lnTo>
                  <a:lnTo>
                    <a:pt x="451793" y="0"/>
                  </a:lnTo>
                  <a:lnTo>
                    <a:pt x="484400" y="232315"/>
                  </a:lnTo>
                  <a:lnTo>
                    <a:pt x="32607" y="325465"/>
                  </a:lnTo>
                  <a:close/>
                </a:path>
              </a:pathLst>
            </a:custGeom>
            <a:solidFill>
              <a:srgbClr val="2323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38978" y="6463834"/>
              <a:ext cx="240329" cy="242690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580996" y="6760834"/>
              <a:ext cx="240324" cy="242667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623015" y="7057835"/>
              <a:ext cx="240334" cy="242667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658030" y="7354834"/>
              <a:ext cx="240331" cy="242673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2202954" y="6253003"/>
              <a:ext cx="847725" cy="1392555"/>
            </a:xfrm>
            <a:custGeom>
              <a:avLst/>
              <a:gdLst/>
              <a:ahLst/>
              <a:cxnLst/>
              <a:rect l="l" t="t" r="r" b="b"/>
              <a:pathLst>
                <a:path w="847725" h="1392554">
                  <a:moveTo>
                    <a:pt x="778700" y="1249387"/>
                  </a:moveTo>
                  <a:lnTo>
                    <a:pt x="768464" y="1202931"/>
                  </a:lnTo>
                  <a:lnTo>
                    <a:pt x="745134" y="1166114"/>
                  </a:lnTo>
                  <a:lnTo>
                    <a:pt x="712101" y="1142593"/>
                  </a:lnTo>
                  <a:lnTo>
                    <a:pt x="672795" y="1136015"/>
                  </a:lnTo>
                  <a:lnTo>
                    <a:pt x="477481" y="1150708"/>
                  </a:lnTo>
                  <a:lnTo>
                    <a:pt x="439140" y="1163116"/>
                  </a:lnTo>
                  <a:lnTo>
                    <a:pt x="408774" y="1191387"/>
                  </a:lnTo>
                  <a:lnTo>
                    <a:pt x="389369" y="1231404"/>
                  </a:lnTo>
                  <a:lnTo>
                    <a:pt x="383933" y="1279042"/>
                  </a:lnTo>
                  <a:lnTo>
                    <a:pt x="394182" y="1325486"/>
                  </a:lnTo>
                  <a:lnTo>
                    <a:pt x="417512" y="1362290"/>
                  </a:lnTo>
                  <a:lnTo>
                    <a:pt x="450545" y="1385811"/>
                  </a:lnTo>
                  <a:lnTo>
                    <a:pt x="489839" y="1392402"/>
                  </a:lnTo>
                  <a:lnTo>
                    <a:pt x="685152" y="1377746"/>
                  </a:lnTo>
                  <a:lnTo>
                    <a:pt x="723493" y="1365338"/>
                  </a:lnTo>
                  <a:lnTo>
                    <a:pt x="753872" y="1337043"/>
                  </a:lnTo>
                  <a:lnTo>
                    <a:pt x="773277" y="1297025"/>
                  </a:lnTo>
                  <a:lnTo>
                    <a:pt x="778700" y="1249387"/>
                  </a:lnTo>
                  <a:close/>
                </a:path>
                <a:path w="847725" h="1392554">
                  <a:moveTo>
                    <a:pt x="832129" y="976274"/>
                  </a:moveTo>
                  <a:lnTo>
                    <a:pt x="820508" y="923544"/>
                  </a:lnTo>
                  <a:lnTo>
                    <a:pt x="794016" y="881748"/>
                  </a:lnTo>
                  <a:lnTo>
                    <a:pt x="756526" y="855027"/>
                  </a:lnTo>
                  <a:lnTo>
                    <a:pt x="711898" y="847547"/>
                  </a:lnTo>
                  <a:lnTo>
                    <a:pt x="490169" y="864209"/>
                  </a:lnTo>
                  <a:lnTo>
                    <a:pt x="446646" y="878306"/>
                  </a:lnTo>
                  <a:lnTo>
                    <a:pt x="412165" y="910399"/>
                  </a:lnTo>
                  <a:lnTo>
                    <a:pt x="390131" y="955827"/>
                  </a:lnTo>
                  <a:lnTo>
                    <a:pt x="383959" y="1009891"/>
                  </a:lnTo>
                  <a:lnTo>
                    <a:pt x="395592" y="1062621"/>
                  </a:lnTo>
                  <a:lnTo>
                    <a:pt x="422084" y="1104417"/>
                  </a:lnTo>
                  <a:lnTo>
                    <a:pt x="459574" y="1131125"/>
                  </a:lnTo>
                  <a:lnTo>
                    <a:pt x="504202" y="1138605"/>
                  </a:lnTo>
                  <a:lnTo>
                    <a:pt x="725944" y="1121943"/>
                  </a:lnTo>
                  <a:lnTo>
                    <a:pt x="769454" y="1107846"/>
                  </a:lnTo>
                  <a:lnTo>
                    <a:pt x="803935" y="1075740"/>
                  </a:lnTo>
                  <a:lnTo>
                    <a:pt x="825969" y="1030312"/>
                  </a:lnTo>
                  <a:lnTo>
                    <a:pt x="832129" y="976274"/>
                  </a:lnTo>
                  <a:close/>
                </a:path>
                <a:path w="847725" h="1392554">
                  <a:moveTo>
                    <a:pt x="847648" y="670318"/>
                  </a:moveTo>
                  <a:lnTo>
                    <a:pt x="838631" y="621893"/>
                  </a:lnTo>
                  <a:lnTo>
                    <a:pt x="818324" y="580758"/>
                  </a:lnTo>
                  <a:lnTo>
                    <a:pt x="788962" y="549313"/>
                  </a:lnTo>
                  <a:lnTo>
                    <a:pt x="752779" y="529971"/>
                  </a:lnTo>
                  <a:lnTo>
                    <a:pt x="712000" y="525119"/>
                  </a:lnTo>
                  <a:lnTo>
                    <a:pt x="658012" y="529183"/>
                  </a:lnTo>
                  <a:lnTo>
                    <a:pt x="697763" y="518299"/>
                  </a:lnTo>
                  <a:lnTo>
                    <a:pt x="731697" y="493687"/>
                  </a:lnTo>
                  <a:lnTo>
                    <a:pt x="757643" y="458101"/>
                  </a:lnTo>
                  <a:lnTo>
                    <a:pt x="773607" y="414261"/>
                  </a:lnTo>
                  <a:lnTo>
                    <a:pt x="777608" y="364858"/>
                  </a:lnTo>
                  <a:lnTo>
                    <a:pt x="768604" y="316420"/>
                  </a:lnTo>
                  <a:lnTo>
                    <a:pt x="748284" y="275285"/>
                  </a:lnTo>
                  <a:lnTo>
                    <a:pt x="718921" y="243840"/>
                  </a:lnTo>
                  <a:lnTo>
                    <a:pt x="682726" y="224497"/>
                  </a:lnTo>
                  <a:lnTo>
                    <a:pt x="641934" y="219621"/>
                  </a:lnTo>
                  <a:lnTo>
                    <a:pt x="437756" y="234962"/>
                  </a:lnTo>
                  <a:lnTo>
                    <a:pt x="466140" y="203898"/>
                  </a:lnTo>
                  <a:lnTo>
                    <a:pt x="483844" y="159677"/>
                  </a:lnTo>
                  <a:lnTo>
                    <a:pt x="486270" y="108851"/>
                  </a:lnTo>
                  <a:lnTo>
                    <a:pt x="472224" y="60845"/>
                  </a:lnTo>
                  <a:lnTo>
                    <a:pt x="445020" y="24358"/>
                  </a:lnTo>
                  <a:lnTo>
                    <a:pt x="408520" y="2908"/>
                  </a:lnTo>
                  <a:lnTo>
                    <a:pt x="366560" y="0"/>
                  </a:lnTo>
                  <a:lnTo>
                    <a:pt x="63500" y="79768"/>
                  </a:lnTo>
                  <a:lnTo>
                    <a:pt x="34226" y="99364"/>
                  </a:lnTo>
                  <a:lnTo>
                    <a:pt x="12496" y="126606"/>
                  </a:lnTo>
                  <a:lnTo>
                    <a:pt x="381" y="162928"/>
                  </a:lnTo>
                  <a:lnTo>
                    <a:pt x="0" y="209778"/>
                  </a:lnTo>
                  <a:lnTo>
                    <a:pt x="4927" y="237807"/>
                  </a:lnTo>
                  <a:lnTo>
                    <a:pt x="8521" y="287350"/>
                  </a:lnTo>
                  <a:lnTo>
                    <a:pt x="12712" y="327253"/>
                  </a:lnTo>
                  <a:lnTo>
                    <a:pt x="26200" y="352132"/>
                  </a:lnTo>
                  <a:lnTo>
                    <a:pt x="57696" y="356616"/>
                  </a:lnTo>
                  <a:lnTo>
                    <a:pt x="314375" y="278752"/>
                  </a:lnTo>
                  <a:lnTo>
                    <a:pt x="291922" y="309537"/>
                  </a:lnTo>
                  <a:lnTo>
                    <a:pt x="275958" y="353390"/>
                  </a:lnTo>
                  <a:lnTo>
                    <a:pt x="271932" y="402818"/>
                  </a:lnTo>
                  <a:lnTo>
                    <a:pt x="280962" y="451256"/>
                  </a:lnTo>
                  <a:lnTo>
                    <a:pt x="301269" y="492379"/>
                  </a:lnTo>
                  <a:lnTo>
                    <a:pt x="330644" y="523811"/>
                  </a:lnTo>
                  <a:lnTo>
                    <a:pt x="366839" y="543166"/>
                  </a:lnTo>
                  <a:lnTo>
                    <a:pt x="407619" y="548043"/>
                  </a:lnTo>
                  <a:lnTo>
                    <a:pt x="461492" y="544004"/>
                  </a:lnTo>
                  <a:lnTo>
                    <a:pt x="421855" y="554824"/>
                  </a:lnTo>
                  <a:lnTo>
                    <a:pt x="387908" y="579424"/>
                  </a:lnTo>
                  <a:lnTo>
                    <a:pt x="361975" y="615010"/>
                  </a:lnTo>
                  <a:lnTo>
                    <a:pt x="346011" y="658850"/>
                  </a:lnTo>
                  <a:lnTo>
                    <a:pt x="341998" y="708266"/>
                  </a:lnTo>
                  <a:lnTo>
                    <a:pt x="351015" y="756704"/>
                  </a:lnTo>
                  <a:lnTo>
                    <a:pt x="371322" y="797839"/>
                  </a:lnTo>
                  <a:lnTo>
                    <a:pt x="400685" y="829271"/>
                  </a:lnTo>
                  <a:lnTo>
                    <a:pt x="436867" y="848614"/>
                  </a:lnTo>
                  <a:lnTo>
                    <a:pt x="477647" y="853478"/>
                  </a:lnTo>
                  <a:lnTo>
                    <a:pt x="727811" y="834656"/>
                  </a:lnTo>
                  <a:lnTo>
                    <a:pt x="767791" y="823747"/>
                  </a:lnTo>
                  <a:lnTo>
                    <a:pt x="801738" y="799147"/>
                  </a:lnTo>
                  <a:lnTo>
                    <a:pt x="827684" y="763574"/>
                  </a:lnTo>
                  <a:lnTo>
                    <a:pt x="843648" y="719721"/>
                  </a:lnTo>
                  <a:lnTo>
                    <a:pt x="847648" y="670318"/>
                  </a:lnTo>
                  <a:close/>
                </a:path>
              </a:pathLst>
            </a:custGeom>
            <a:solidFill>
              <a:srgbClr val="FADC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683311" y="5063689"/>
              <a:ext cx="3091180" cy="1497965"/>
            </a:xfrm>
            <a:custGeom>
              <a:avLst/>
              <a:gdLst/>
              <a:ahLst/>
              <a:cxnLst/>
              <a:rect l="l" t="t" r="r" b="b"/>
              <a:pathLst>
                <a:path w="3091179" h="1497965">
                  <a:moveTo>
                    <a:pt x="2861896" y="485741"/>
                  </a:moveTo>
                  <a:lnTo>
                    <a:pt x="2802066" y="58767"/>
                  </a:lnTo>
                  <a:lnTo>
                    <a:pt x="3086944" y="0"/>
                  </a:lnTo>
                  <a:lnTo>
                    <a:pt x="3091180" y="52016"/>
                  </a:lnTo>
                  <a:lnTo>
                    <a:pt x="3090487" y="103216"/>
                  </a:lnTo>
                  <a:lnTo>
                    <a:pt x="3085090" y="153216"/>
                  </a:lnTo>
                  <a:lnTo>
                    <a:pt x="3075213" y="201630"/>
                  </a:lnTo>
                  <a:lnTo>
                    <a:pt x="3061081" y="248076"/>
                  </a:lnTo>
                  <a:lnTo>
                    <a:pt x="3042918" y="292166"/>
                  </a:lnTo>
                  <a:lnTo>
                    <a:pt x="3020951" y="333519"/>
                  </a:lnTo>
                  <a:lnTo>
                    <a:pt x="2995402" y="371748"/>
                  </a:lnTo>
                  <a:lnTo>
                    <a:pt x="2966498" y="406469"/>
                  </a:lnTo>
                  <a:lnTo>
                    <a:pt x="2934462" y="437298"/>
                  </a:lnTo>
                  <a:lnTo>
                    <a:pt x="2899520" y="463850"/>
                  </a:lnTo>
                  <a:lnTo>
                    <a:pt x="2861896" y="485741"/>
                  </a:lnTo>
                  <a:close/>
                </a:path>
                <a:path w="3091179" h="1497965">
                  <a:moveTo>
                    <a:pt x="384812" y="1004782"/>
                  </a:moveTo>
                  <a:lnTo>
                    <a:pt x="342651" y="1004627"/>
                  </a:lnTo>
                  <a:lnTo>
                    <a:pt x="301434" y="998783"/>
                  </a:lnTo>
                  <a:lnTo>
                    <a:pt x="261475" y="987521"/>
                  </a:lnTo>
                  <a:lnTo>
                    <a:pt x="223087" y="971110"/>
                  </a:lnTo>
                  <a:lnTo>
                    <a:pt x="186584" y="949821"/>
                  </a:lnTo>
                  <a:lnTo>
                    <a:pt x="152278" y="923926"/>
                  </a:lnTo>
                  <a:lnTo>
                    <a:pt x="120484" y="893693"/>
                  </a:lnTo>
                  <a:lnTo>
                    <a:pt x="91514" y="859394"/>
                  </a:lnTo>
                  <a:lnTo>
                    <a:pt x="65682" y="821298"/>
                  </a:lnTo>
                  <a:lnTo>
                    <a:pt x="43301" y="779678"/>
                  </a:lnTo>
                  <a:lnTo>
                    <a:pt x="24685" y="734802"/>
                  </a:lnTo>
                  <a:lnTo>
                    <a:pt x="10147" y="686942"/>
                  </a:lnTo>
                  <a:lnTo>
                    <a:pt x="0" y="636367"/>
                  </a:lnTo>
                  <a:lnTo>
                    <a:pt x="2720755" y="75488"/>
                  </a:lnTo>
                  <a:lnTo>
                    <a:pt x="2829036" y="846356"/>
                  </a:lnTo>
                  <a:lnTo>
                    <a:pt x="1248097" y="846356"/>
                  </a:lnTo>
                  <a:lnTo>
                    <a:pt x="1104333" y="849050"/>
                  </a:lnTo>
                  <a:lnTo>
                    <a:pt x="1104243" y="904488"/>
                  </a:lnTo>
                  <a:lnTo>
                    <a:pt x="1089448" y="954857"/>
                  </a:lnTo>
                  <a:lnTo>
                    <a:pt x="1062164" y="996398"/>
                  </a:lnTo>
                  <a:lnTo>
                    <a:pt x="1058910" y="998906"/>
                  </a:lnTo>
                  <a:lnTo>
                    <a:pt x="427893" y="998906"/>
                  </a:lnTo>
                  <a:lnTo>
                    <a:pt x="427749" y="998977"/>
                  </a:lnTo>
                  <a:lnTo>
                    <a:pt x="427605" y="998977"/>
                  </a:lnTo>
                  <a:lnTo>
                    <a:pt x="384812" y="1004782"/>
                  </a:lnTo>
                  <a:close/>
                </a:path>
                <a:path w="3091179" h="1497965">
                  <a:moveTo>
                    <a:pt x="2799327" y="1497730"/>
                  </a:moveTo>
                  <a:lnTo>
                    <a:pt x="2751923" y="1495979"/>
                  </a:lnTo>
                  <a:lnTo>
                    <a:pt x="2710195" y="1473121"/>
                  </a:lnTo>
                  <a:lnTo>
                    <a:pt x="2678577" y="1432975"/>
                  </a:lnTo>
                  <a:lnTo>
                    <a:pt x="2661502" y="1379356"/>
                  </a:lnTo>
                  <a:lnTo>
                    <a:pt x="2119562" y="1039834"/>
                  </a:lnTo>
                  <a:lnTo>
                    <a:pt x="1617466" y="886059"/>
                  </a:lnTo>
                  <a:lnTo>
                    <a:pt x="1248097" y="846356"/>
                  </a:lnTo>
                  <a:lnTo>
                    <a:pt x="2829036" y="846356"/>
                  </a:lnTo>
                  <a:lnTo>
                    <a:pt x="2897074" y="1330802"/>
                  </a:lnTo>
                  <a:lnTo>
                    <a:pt x="2897357" y="1377130"/>
                  </a:lnTo>
                  <a:lnTo>
                    <a:pt x="2886126" y="1419744"/>
                  </a:lnTo>
                  <a:lnTo>
                    <a:pt x="2864978" y="1455886"/>
                  </a:lnTo>
                  <a:lnTo>
                    <a:pt x="2835512" y="1482801"/>
                  </a:lnTo>
                  <a:lnTo>
                    <a:pt x="2799327" y="1497730"/>
                  </a:lnTo>
                  <a:close/>
                </a:path>
                <a:path w="3091179" h="1497965">
                  <a:moveTo>
                    <a:pt x="549716" y="1123298"/>
                  </a:moveTo>
                  <a:lnTo>
                    <a:pt x="508240" y="1111890"/>
                  </a:lnTo>
                  <a:lnTo>
                    <a:pt x="472333" y="1085816"/>
                  </a:lnTo>
                  <a:lnTo>
                    <a:pt x="444698" y="1047385"/>
                  </a:lnTo>
                  <a:lnTo>
                    <a:pt x="428037" y="998906"/>
                  </a:lnTo>
                  <a:lnTo>
                    <a:pt x="1058910" y="998906"/>
                  </a:lnTo>
                  <a:lnTo>
                    <a:pt x="1024608" y="1025352"/>
                  </a:lnTo>
                  <a:lnTo>
                    <a:pt x="549716" y="1123298"/>
                  </a:lnTo>
                  <a:close/>
                </a:path>
              </a:pathLst>
            </a:custGeom>
            <a:solidFill>
              <a:srgbClr val="222B31">
                <a:alpha val="14901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4756057" y="3859299"/>
              <a:ext cx="974725" cy="2314575"/>
            </a:xfrm>
            <a:custGeom>
              <a:avLst/>
              <a:gdLst/>
              <a:ahLst/>
              <a:cxnLst/>
              <a:rect l="l" t="t" r="r" b="b"/>
              <a:pathLst>
                <a:path w="974725" h="2314575">
                  <a:moveTo>
                    <a:pt x="332088" y="2314334"/>
                  </a:moveTo>
                  <a:lnTo>
                    <a:pt x="366320" y="2284992"/>
                  </a:lnTo>
                  <a:lnTo>
                    <a:pt x="399516" y="2254277"/>
                  </a:lnTo>
                  <a:lnTo>
                    <a:pt x="431647" y="2222232"/>
                  </a:lnTo>
                  <a:lnTo>
                    <a:pt x="462682" y="2188898"/>
                  </a:lnTo>
                  <a:lnTo>
                    <a:pt x="492593" y="2154315"/>
                  </a:lnTo>
                  <a:lnTo>
                    <a:pt x="521350" y="2118526"/>
                  </a:lnTo>
                  <a:lnTo>
                    <a:pt x="548923" y="2081571"/>
                  </a:lnTo>
                  <a:lnTo>
                    <a:pt x="575284" y="2043493"/>
                  </a:lnTo>
                  <a:lnTo>
                    <a:pt x="600402" y="2004332"/>
                  </a:lnTo>
                  <a:lnTo>
                    <a:pt x="624249" y="1964131"/>
                  </a:lnTo>
                  <a:lnTo>
                    <a:pt x="646795" y="1922929"/>
                  </a:lnTo>
                  <a:lnTo>
                    <a:pt x="668010" y="1880770"/>
                  </a:lnTo>
                  <a:lnTo>
                    <a:pt x="687865" y="1837694"/>
                  </a:lnTo>
                  <a:lnTo>
                    <a:pt x="706331" y="1793743"/>
                  </a:lnTo>
                  <a:lnTo>
                    <a:pt x="723378" y="1748957"/>
                  </a:lnTo>
                  <a:lnTo>
                    <a:pt x="738977" y="1703379"/>
                  </a:lnTo>
                  <a:lnTo>
                    <a:pt x="753098" y="1657050"/>
                  </a:lnTo>
                  <a:lnTo>
                    <a:pt x="765712" y="1610012"/>
                  </a:lnTo>
                  <a:lnTo>
                    <a:pt x="776790" y="1562305"/>
                  </a:lnTo>
                  <a:lnTo>
                    <a:pt x="786302" y="1513971"/>
                  </a:lnTo>
                  <a:lnTo>
                    <a:pt x="794218" y="1465052"/>
                  </a:lnTo>
                  <a:lnTo>
                    <a:pt x="800510" y="1415588"/>
                  </a:lnTo>
                  <a:lnTo>
                    <a:pt x="805147" y="1365622"/>
                  </a:lnTo>
                  <a:lnTo>
                    <a:pt x="808101" y="1315195"/>
                  </a:lnTo>
                  <a:lnTo>
                    <a:pt x="809342" y="1264348"/>
                  </a:lnTo>
                  <a:lnTo>
                    <a:pt x="808840" y="1213122"/>
                  </a:lnTo>
                  <a:lnTo>
                    <a:pt x="806567" y="1161560"/>
                  </a:lnTo>
                  <a:lnTo>
                    <a:pt x="802492" y="1109701"/>
                  </a:lnTo>
                  <a:lnTo>
                    <a:pt x="796454" y="1056621"/>
                  </a:lnTo>
                  <a:lnTo>
                    <a:pt x="788616" y="1004312"/>
                  </a:lnTo>
                  <a:lnTo>
                    <a:pt x="779020" y="952811"/>
                  </a:lnTo>
                  <a:lnTo>
                    <a:pt x="767703" y="902154"/>
                  </a:lnTo>
                  <a:lnTo>
                    <a:pt x="754707" y="852379"/>
                  </a:lnTo>
                  <a:lnTo>
                    <a:pt x="740070" y="803519"/>
                  </a:lnTo>
                  <a:lnTo>
                    <a:pt x="723833" y="755613"/>
                  </a:lnTo>
                  <a:lnTo>
                    <a:pt x="706035" y="708696"/>
                  </a:lnTo>
                  <a:lnTo>
                    <a:pt x="686716" y="662803"/>
                  </a:lnTo>
                  <a:lnTo>
                    <a:pt x="665916" y="617973"/>
                  </a:lnTo>
                  <a:lnTo>
                    <a:pt x="643674" y="574240"/>
                  </a:lnTo>
                  <a:lnTo>
                    <a:pt x="620030" y="531641"/>
                  </a:lnTo>
                  <a:lnTo>
                    <a:pt x="595024" y="490212"/>
                  </a:lnTo>
                  <a:lnTo>
                    <a:pt x="568695" y="449989"/>
                  </a:lnTo>
                  <a:lnTo>
                    <a:pt x="541084" y="411008"/>
                  </a:lnTo>
                  <a:lnTo>
                    <a:pt x="512230" y="373306"/>
                  </a:lnTo>
                  <a:lnTo>
                    <a:pt x="482172" y="336919"/>
                  </a:lnTo>
                  <a:lnTo>
                    <a:pt x="450951" y="301883"/>
                  </a:lnTo>
                  <a:lnTo>
                    <a:pt x="418606" y="268234"/>
                  </a:lnTo>
                  <a:lnTo>
                    <a:pt x="385177" y="236008"/>
                  </a:lnTo>
                  <a:lnTo>
                    <a:pt x="350704" y="205242"/>
                  </a:lnTo>
                  <a:lnTo>
                    <a:pt x="315226" y="175972"/>
                  </a:lnTo>
                  <a:lnTo>
                    <a:pt x="278783" y="148234"/>
                  </a:lnTo>
                  <a:lnTo>
                    <a:pt x="241415" y="122064"/>
                  </a:lnTo>
                  <a:lnTo>
                    <a:pt x="203161" y="97498"/>
                  </a:lnTo>
                  <a:lnTo>
                    <a:pt x="164061" y="74572"/>
                  </a:lnTo>
                  <a:lnTo>
                    <a:pt x="124156" y="53323"/>
                  </a:lnTo>
                  <a:lnTo>
                    <a:pt x="83484" y="33788"/>
                  </a:lnTo>
                  <a:lnTo>
                    <a:pt x="42085" y="16001"/>
                  </a:lnTo>
                  <a:lnTo>
                    <a:pt x="0" y="0"/>
                  </a:lnTo>
                  <a:lnTo>
                    <a:pt x="44989" y="5280"/>
                  </a:lnTo>
                  <a:lnTo>
                    <a:pt x="89477" y="12698"/>
                  </a:lnTo>
                  <a:lnTo>
                    <a:pt x="133419" y="22210"/>
                  </a:lnTo>
                  <a:lnTo>
                    <a:pt x="176767" y="33775"/>
                  </a:lnTo>
                  <a:lnTo>
                    <a:pt x="219475" y="47351"/>
                  </a:lnTo>
                  <a:lnTo>
                    <a:pt x="261498" y="62895"/>
                  </a:lnTo>
                  <a:lnTo>
                    <a:pt x="302790" y="80367"/>
                  </a:lnTo>
                  <a:lnTo>
                    <a:pt x="343303" y="99723"/>
                  </a:lnTo>
                  <a:lnTo>
                    <a:pt x="382993" y="120921"/>
                  </a:lnTo>
                  <a:lnTo>
                    <a:pt x="421813" y="143920"/>
                  </a:lnTo>
                  <a:lnTo>
                    <a:pt x="459717" y="168678"/>
                  </a:lnTo>
                  <a:lnTo>
                    <a:pt x="496658" y="195152"/>
                  </a:lnTo>
                  <a:lnTo>
                    <a:pt x="532591" y="223300"/>
                  </a:lnTo>
                  <a:lnTo>
                    <a:pt x="567470" y="253081"/>
                  </a:lnTo>
                  <a:lnTo>
                    <a:pt x="601248" y="284452"/>
                  </a:lnTo>
                  <a:lnTo>
                    <a:pt x="633880" y="317372"/>
                  </a:lnTo>
                  <a:lnTo>
                    <a:pt x="665318" y="351798"/>
                  </a:lnTo>
                  <a:lnTo>
                    <a:pt x="695518" y="387688"/>
                  </a:lnTo>
                  <a:lnTo>
                    <a:pt x="724433" y="425001"/>
                  </a:lnTo>
                  <a:lnTo>
                    <a:pt x="752017" y="463693"/>
                  </a:lnTo>
                  <a:lnTo>
                    <a:pt x="778223" y="503724"/>
                  </a:lnTo>
                  <a:lnTo>
                    <a:pt x="803006" y="545051"/>
                  </a:lnTo>
                  <a:lnTo>
                    <a:pt x="826320" y="587632"/>
                  </a:lnTo>
                  <a:lnTo>
                    <a:pt x="848117" y="631424"/>
                  </a:lnTo>
                  <a:lnTo>
                    <a:pt x="868354" y="676387"/>
                  </a:lnTo>
                  <a:lnTo>
                    <a:pt x="886982" y="722478"/>
                  </a:lnTo>
                  <a:lnTo>
                    <a:pt x="903957" y="769655"/>
                  </a:lnTo>
                  <a:lnTo>
                    <a:pt x="919231" y="817875"/>
                  </a:lnTo>
                  <a:lnTo>
                    <a:pt x="932759" y="867098"/>
                  </a:lnTo>
                  <a:lnTo>
                    <a:pt x="944495" y="917280"/>
                  </a:lnTo>
                  <a:lnTo>
                    <a:pt x="954393" y="968380"/>
                  </a:lnTo>
                  <a:lnTo>
                    <a:pt x="962406" y="1020356"/>
                  </a:lnTo>
                  <a:lnTo>
                    <a:pt x="968488" y="1073165"/>
                  </a:lnTo>
                  <a:lnTo>
                    <a:pt x="972507" y="1125359"/>
                  </a:lnTo>
                  <a:lnTo>
                    <a:pt x="974549" y="1177225"/>
                  </a:lnTo>
                  <a:lnTo>
                    <a:pt x="974649" y="1228712"/>
                  </a:lnTo>
                  <a:lnTo>
                    <a:pt x="972841" y="1279770"/>
                  </a:lnTo>
                  <a:lnTo>
                    <a:pt x="969162" y="1330351"/>
                  </a:lnTo>
                  <a:lnTo>
                    <a:pt x="963647" y="1380403"/>
                  </a:lnTo>
                  <a:lnTo>
                    <a:pt x="956331" y="1429877"/>
                  </a:lnTo>
                  <a:lnTo>
                    <a:pt x="947249" y="1478723"/>
                  </a:lnTo>
                  <a:lnTo>
                    <a:pt x="936436" y="1526892"/>
                  </a:lnTo>
                  <a:lnTo>
                    <a:pt x="923928" y="1574334"/>
                  </a:lnTo>
                  <a:lnTo>
                    <a:pt x="909760" y="1620998"/>
                  </a:lnTo>
                  <a:lnTo>
                    <a:pt x="893967" y="1666835"/>
                  </a:lnTo>
                  <a:lnTo>
                    <a:pt x="876585" y="1711796"/>
                  </a:lnTo>
                  <a:lnTo>
                    <a:pt x="857648" y="1755830"/>
                  </a:lnTo>
                  <a:lnTo>
                    <a:pt x="837192" y="1798887"/>
                  </a:lnTo>
                  <a:lnTo>
                    <a:pt x="815253" y="1840917"/>
                  </a:lnTo>
                  <a:lnTo>
                    <a:pt x="791865" y="1881872"/>
                  </a:lnTo>
                  <a:lnTo>
                    <a:pt x="767064" y="1921701"/>
                  </a:lnTo>
                  <a:lnTo>
                    <a:pt x="740885" y="1960353"/>
                  </a:lnTo>
                  <a:lnTo>
                    <a:pt x="713363" y="1997780"/>
                  </a:lnTo>
                  <a:lnTo>
                    <a:pt x="684534" y="2033932"/>
                  </a:lnTo>
                  <a:lnTo>
                    <a:pt x="654432" y="2068758"/>
                  </a:lnTo>
                  <a:lnTo>
                    <a:pt x="623094" y="2102209"/>
                  </a:lnTo>
                  <a:lnTo>
                    <a:pt x="590554" y="2134236"/>
                  </a:lnTo>
                  <a:lnTo>
                    <a:pt x="556847" y="2164787"/>
                  </a:lnTo>
                  <a:lnTo>
                    <a:pt x="522010" y="2193814"/>
                  </a:lnTo>
                  <a:lnTo>
                    <a:pt x="486076" y="2221266"/>
                  </a:lnTo>
                  <a:lnTo>
                    <a:pt x="449082" y="2247094"/>
                  </a:lnTo>
                  <a:lnTo>
                    <a:pt x="411062" y="2271248"/>
                  </a:lnTo>
                  <a:lnTo>
                    <a:pt x="372053" y="2293678"/>
                  </a:lnTo>
                  <a:lnTo>
                    <a:pt x="332088" y="2314334"/>
                  </a:lnTo>
                  <a:close/>
                </a:path>
              </a:pathLst>
            </a:custGeom>
            <a:solidFill>
              <a:srgbClr val="9BBB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5223648" y="3779035"/>
              <a:ext cx="1500505" cy="2186940"/>
            </a:xfrm>
            <a:custGeom>
              <a:avLst/>
              <a:gdLst/>
              <a:ahLst/>
              <a:cxnLst/>
              <a:rect l="l" t="t" r="r" b="b"/>
              <a:pathLst>
                <a:path w="1500504" h="2186940">
                  <a:moveTo>
                    <a:pt x="0" y="0"/>
                  </a:moveTo>
                  <a:lnTo>
                    <a:pt x="1500467" y="0"/>
                  </a:lnTo>
                  <a:lnTo>
                    <a:pt x="1500467" y="2186426"/>
                  </a:lnTo>
                </a:path>
              </a:pathLst>
            </a:custGeom>
            <a:ln w="314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4446135" y="4186189"/>
              <a:ext cx="857250" cy="1793875"/>
            </a:xfrm>
            <a:custGeom>
              <a:avLst/>
              <a:gdLst/>
              <a:ahLst/>
              <a:cxnLst/>
              <a:rect l="l" t="t" r="r" b="b"/>
              <a:pathLst>
                <a:path w="857250" h="1793875">
                  <a:moveTo>
                    <a:pt x="291932" y="1793761"/>
                  </a:moveTo>
                  <a:lnTo>
                    <a:pt x="330075" y="1764631"/>
                  </a:lnTo>
                  <a:lnTo>
                    <a:pt x="366731" y="1733792"/>
                  </a:lnTo>
                  <a:lnTo>
                    <a:pt x="401847" y="1701310"/>
                  </a:lnTo>
                  <a:lnTo>
                    <a:pt x="435369" y="1667253"/>
                  </a:lnTo>
                  <a:lnTo>
                    <a:pt x="467244" y="1631685"/>
                  </a:lnTo>
                  <a:lnTo>
                    <a:pt x="497419" y="1594673"/>
                  </a:lnTo>
                  <a:lnTo>
                    <a:pt x="525840" y="1556283"/>
                  </a:lnTo>
                  <a:lnTo>
                    <a:pt x="552454" y="1516581"/>
                  </a:lnTo>
                  <a:lnTo>
                    <a:pt x="577208" y="1475634"/>
                  </a:lnTo>
                  <a:lnTo>
                    <a:pt x="600048" y="1433508"/>
                  </a:lnTo>
                  <a:lnTo>
                    <a:pt x="620922" y="1390269"/>
                  </a:lnTo>
                  <a:lnTo>
                    <a:pt x="639774" y="1345982"/>
                  </a:lnTo>
                  <a:lnTo>
                    <a:pt x="656554" y="1300715"/>
                  </a:lnTo>
                  <a:lnTo>
                    <a:pt x="671206" y="1254533"/>
                  </a:lnTo>
                  <a:lnTo>
                    <a:pt x="683678" y="1207503"/>
                  </a:lnTo>
                  <a:lnTo>
                    <a:pt x="693916" y="1159690"/>
                  </a:lnTo>
                  <a:lnTo>
                    <a:pt x="701868" y="1111162"/>
                  </a:lnTo>
                  <a:lnTo>
                    <a:pt x="707479" y="1061983"/>
                  </a:lnTo>
                  <a:lnTo>
                    <a:pt x="710696" y="1012220"/>
                  </a:lnTo>
                  <a:lnTo>
                    <a:pt x="711467" y="961940"/>
                  </a:lnTo>
                  <a:lnTo>
                    <a:pt x="709737" y="911209"/>
                  </a:lnTo>
                  <a:lnTo>
                    <a:pt x="705454" y="860092"/>
                  </a:lnTo>
                  <a:lnTo>
                    <a:pt x="698571" y="808758"/>
                  </a:lnTo>
                  <a:lnTo>
                    <a:pt x="689229" y="758369"/>
                  </a:lnTo>
                  <a:lnTo>
                    <a:pt x="677499" y="708982"/>
                  </a:lnTo>
                  <a:lnTo>
                    <a:pt x="663447" y="660650"/>
                  </a:lnTo>
                  <a:lnTo>
                    <a:pt x="647143" y="613427"/>
                  </a:lnTo>
                  <a:lnTo>
                    <a:pt x="628653" y="567370"/>
                  </a:lnTo>
                  <a:lnTo>
                    <a:pt x="608047" y="522533"/>
                  </a:lnTo>
                  <a:lnTo>
                    <a:pt x="585393" y="478970"/>
                  </a:lnTo>
                  <a:lnTo>
                    <a:pt x="560758" y="436736"/>
                  </a:lnTo>
                  <a:lnTo>
                    <a:pt x="534212" y="395886"/>
                  </a:lnTo>
                  <a:lnTo>
                    <a:pt x="505822" y="356475"/>
                  </a:lnTo>
                  <a:lnTo>
                    <a:pt x="475656" y="318558"/>
                  </a:lnTo>
                  <a:lnTo>
                    <a:pt x="443783" y="282190"/>
                  </a:lnTo>
                  <a:lnTo>
                    <a:pt x="410271" y="247424"/>
                  </a:lnTo>
                  <a:lnTo>
                    <a:pt x="375188" y="214317"/>
                  </a:lnTo>
                  <a:lnTo>
                    <a:pt x="338602" y="182922"/>
                  </a:lnTo>
                  <a:lnTo>
                    <a:pt x="300581" y="153295"/>
                  </a:lnTo>
                  <a:lnTo>
                    <a:pt x="261194" y="125490"/>
                  </a:lnTo>
                  <a:lnTo>
                    <a:pt x="220509" y="99563"/>
                  </a:lnTo>
                  <a:lnTo>
                    <a:pt x="178594" y="75567"/>
                  </a:lnTo>
                  <a:lnTo>
                    <a:pt x="135518" y="53558"/>
                  </a:lnTo>
                  <a:lnTo>
                    <a:pt x="91348" y="33591"/>
                  </a:lnTo>
                  <a:lnTo>
                    <a:pt x="46152" y="15720"/>
                  </a:lnTo>
                  <a:lnTo>
                    <a:pt x="0" y="0"/>
                  </a:lnTo>
                  <a:lnTo>
                    <a:pt x="48279" y="5228"/>
                  </a:lnTo>
                  <a:lnTo>
                    <a:pt x="95887" y="12920"/>
                  </a:lnTo>
                  <a:lnTo>
                    <a:pt x="142750" y="23015"/>
                  </a:lnTo>
                  <a:lnTo>
                    <a:pt x="188794" y="35455"/>
                  </a:lnTo>
                  <a:lnTo>
                    <a:pt x="233943" y="50179"/>
                  </a:lnTo>
                  <a:lnTo>
                    <a:pt x="278126" y="67129"/>
                  </a:lnTo>
                  <a:lnTo>
                    <a:pt x="321267" y="86245"/>
                  </a:lnTo>
                  <a:lnTo>
                    <a:pt x="363292" y="107467"/>
                  </a:lnTo>
                  <a:lnTo>
                    <a:pt x="404128" y="130736"/>
                  </a:lnTo>
                  <a:lnTo>
                    <a:pt x="443700" y="155992"/>
                  </a:lnTo>
                  <a:lnTo>
                    <a:pt x="481934" y="183177"/>
                  </a:lnTo>
                  <a:lnTo>
                    <a:pt x="518757" y="212229"/>
                  </a:lnTo>
                  <a:lnTo>
                    <a:pt x="554094" y="243091"/>
                  </a:lnTo>
                  <a:lnTo>
                    <a:pt x="587872" y="275702"/>
                  </a:lnTo>
                  <a:lnTo>
                    <a:pt x="620016" y="310003"/>
                  </a:lnTo>
                  <a:lnTo>
                    <a:pt x="650453" y="345934"/>
                  </a:lnTo>
                  <a:lnTo>
                    <a:pt x="679107" y="383436"/>
                  </a:lnTo>
                  <a:lnTo>
                    <a:pt x="705906" y="422450"/>
                  </a:lnTo>
                  <a:lnTo>
                    <a:pt x="730776" y="462916"/>
                  </a:lnTo>
                  <a:lnTo>
                    <a:pt x="753641" y="504774"/>
                  </a:lnTo>
                  <a:lnTo>
                    <a:pt x="774429" y="547965"/>
                  </a:lnTo>
                  <a:lnTo>
                    <a:pt x="793065" y="592430"/>
                  </a:lnTo>
                  <a:lnTo>
                    <a:pt x="809475" y="638108"/>
                  </a:lnTo>
                  <a:lnTo>
                    <a:pt x="823586" y="684942"/>
                  </a:lnTo>
                  <a:lnTo>
                    <a:pt x="835323" y="732870"/>
                  </a:lnTo>
                  <a:lnTo>
                    <a:pt x="844611" y="781834"/>
                  </a:lnTo>
                  <a:lnTo>
                    <a:pt x="851379" y="831774"/>
                  </a:lnTo>
                  <a:lnTo>
                    <a:pt x="855500" y="881900"/>
                  </a:lnTo>
                  <a:lnTo>
                    <a:pt x="856960" y="931621"/>
                  </a:lnTo>
                  <a:lnTo>
                    <a:pt x="855817" y="980861"/>
                  </a:lnTo>
                  <a:lnTo>
                    <a:pt x="852132" y="1029549"/>
                  </a:lnTo>
                  <a:lnTo>
                    <a:pt x="845962" y="1077609"/>
                  </a:lnTo>
                  <a:lnTo>
                    <a:pt x="837368" y="1124969"/>
                  </a:lnTo>
                  <a:lnTo>
                    <a:pt x="826407" y="1171555"/>
                  </a:lnTo>
                  <a:lnTo>
                    <a:pt x="813140" y="1217292"/>
                  </a:lnTo>
                  <a:lnTo>
                    <a:pt x="797626" y="1262109"/>
                  </a:lnTo>
                  <a:lnTo>
                    <a:pt x="779922" y="1305930"/>
                  </a:lnTo>
                  <a:lnTo>
                    <a:pt x="760090" y="1348682"/>
                  </a:lnTo>
                  <a:lnTo>
                    <a:pt x="738186" y="1390292"/>
                  </a:lnTo>
                  <a:lnTo>
                    <a:pt x="714272" y="1430686"/>
                  </a:lnTo>
                  <a:lnTo>
                    <a:pt x="688406" y="1469790"/>
                  </a:lnTo>
                  <a:lnTo>
                    <a:pt x="660646" y="1507531"/>
                  </a:lnTo>
                  <a:lnTo>
                    <a:pt x="631052" y="1543835"/>
                  </a:lnTo>
                  <a:lnTo>
                    <a:pt x="599684" y="1578629"/>
                  </a:lnTo>
                  <a:lnTo>
                    <a:pt x="566600" y="1611838"/>
                  </a:lnTo>
                  <a:lnTo>
                    <a:pt x="531859" y="1643390"/>
                  </a:lnTo>
                  <a:lnTo>
                    <a:pt x="495520" y="1673210"/>
                  </a:lnTo>
                  <a:lnTo>
                    <a:pt x="457643" y="1701225"/>
                  </a:lnTo>
                  <a:lnTo>
                    <a:pt x="418287" y="1727361"/>
                  </a:lnTo>
                  <a:lnTo>
                    <a:pt x="377510" y="1751545"/>
                  </a:lnTo>
                  <a:lnTo>
                    <a:pt x="335372" y="1773703"/>
                  </a:lnTo>
                  <a:lnTo>
                    <a:pt x="291932" y="1793761"/>
                  </a:lnTo>
                  <a:close/>
                </a:path>
              </a:pathLst>
            </a:custGeom>
            <a:solidFill>
              <a:srgbClr val="16A0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2331085">
              <a:lnSpc>
                <a:spcPct val="100000"/>
              </a:lnSpc>
              <a:spcBef>
                <a:spcPts val="120"/>
              </a:spcBef>
              <a:tabLst>
                <a:tab pos="3121660" algn="l"/>
              </a:tabLst>
            </a:pPr>
            <a:r>
              <a:rPr spc="550" dirty="0">
                <a:latin typeface="Segoe UI Symbol"/>
                <a:cs typeface="Segoe UI Symbol"/>
              </a:rPr>
              <a:t>✔	</a:t>
            </a:r>
            <a:r>
              <a:rPr spc="-5" dirty="0"/>
              <a:t>Créer</a:t>
            </a:r>
            <a:r>
              <a:rPr spc="-150" dirty="0"/>
              <a:t> </a:t>
            </a:r>
            <a:r>
              <a:rPr spc="-75" dirty="0"/>
              <a:t>un</a:t>
            </a:r>
            <a:r>
              <a:rPr spc="-150" dirty="0"/>
              <a:t> </a:t>
            </a:r>
            <a:r>
              <a:rPr spc="-70" dirty="0"/>
              <a:t>site</a:t>
            </a:r>
            <a:r>
              <a:rPr spc="-145" dirty="0"/>
              <a:t> </a:t>
            </a:r>
            <a:r>
              <a:rPr spc="25" dirty="0"/>
              <a:t>web</a:t>
            </a:r>
            <a:r>
              <a:rPr spc="-155" dirty="0"/>
              <a:t> </a:t>
            </a:r>
            <a:r>
              <a:rPr spc="-25" dirty="0"/>
              <a:t>pour</a:t>
            </a:r>
            <a:r>
              <a:rPr spc="-150" dirty="0"/>
              <a:t> </a:t>
            </a:r>
            <a:r>
              <a:rPr spc="-85" dirty="0"/>
              <a:t>notre</a:t>
            </a:r>
            <a:r>
              <a:rPr spc="-145" dirty="0"/>
              <a:t> </a:t>
            </a:r>
            <a:r>
              <a:rPr spc="-30" dirty="0"/>
              <a:t>groupe</a:t>
            </a:r>
          </a:p>
          <a:p>
            <a:pPr marL="2331085">
              <a:lnSpc>
                <a:spcPct val="100000"/>
              </a:lnSpc>
              <a:spcBef>
                <a:spcPts val="4975"/>
              </a:spcBef>
              <a:tabLst>
                <a:tab pos="3121660" algn="l"/>
              </a:tabLst>
            </a:pPr>
            <a:r>
              <a:rPr spc="550" dirty="0">
                <a:latin typeface="Segoe UI Symbol"/>
                <a:cs typeface="Segoe UI Symbol"/>
              </a:rPr>
              <a:t>✔	</a:t>
            </a:r>
            <a:r>
              <a:rPr spc="-5" dirty="0"/>
              <a:t>Créer</a:t>
            </a:r>
            <a:r>
              <a:rPr spc="-155" dirty="0"/>
              <a:t> </a:t>
            </a:r>
            <a:r>
              <a:rPr spc="-60" dirty="0"/>
              <a:t>une</a:t>
            </a:r>
            <a:r>
              <a:rPr spc="-160" dirty="0"/>
              <a:t> </a:t>
            </a:r>
            <a:r>
              <a:rPr spc="20" dirty="0"/>
              <a:t>page</a:t>
            </a:r>
            <a:r>
              <a:rPr spc="-155" dirty="0"/>
              <a:t> </a:t>
            </a:r>
            <a:r>
              <a:rPr spc="45" dirty="0"/>
              <a:t>Facebook</a:t>
            </a:r>
          </a:p>
          <a:p>
            <a:pPr marL="2331085">
              <a:lnSpc>
                <a:spcPct val="100000"/>
              </a:lnSpc>
              <a:spcBef>
                <a:spcPts val="4975"/>
              </a:spcBef>
              <a:tabLst>
                <a:tab pos="3121660" algn="l"/>
              </a:tabLst>
            </a:pPr>
            <a:r>
              <a:rPr spc="550" dirty="0">
                <a:latin typeface="Segoe UI Symbol"/>
                <a:cs typeface="Segoe UI Symbol"/>
              </a:rPr>
              <a:t>✔	</a:t>
            </a:r>
            <a:r>
              <a:rPr spc="-5" dirty="0"/>
              <a:t>Créer</a:t>
            </a:r>
            <a:r>
              <a:rPr spc="-160" dirty="0"/>
              <a:t> </a:t>
            </a:r>
            <a:r>
              <a:rPr spc="-75" dirty="0"/>
              <a:t>un</a:t>
            </a:r>
            <a:r>
              <a:rPr spc="-165" dirty="0"/>
              <a:t> </a:t>
            </a:r>
            <a:r>
              <a:rPr spc="25" dirty="0"/>
              <a:t>compte</a:t>
            </a:r>
            <a:r>
              <a:rPr spc="-155" dirty="0"/>
              <a:t> </a:t>
            </a:r>
            <a:r>
              <a:rPr spc="-65" dirty="0"/>
              <a:t>instagram</a:t>
            </a:r>
          </a:p>
          <a:p>
            <a:pPr marL="2331085">
              <a:lnSpc>
                <a:spcPct val="100000"/>
              </a:lnSpc>
              <a:spcBef>
                <a:spcPts val="4970"/>
              </a:spcBef>
              <a:tabLst>
                <a:tab pos="3121660" algn="l"/>
              </a:tabLst>
            </a:pPr>
            <a:r>
              <a:rPr spc="550" dirty="0">
                <a:latin typeface="Segoe UI Symbol"/>
                <a:cs typeface="Segoe UI Symbol"/>
              </a:rPr>
              <a:t>✔	</a:t>
            </a:r>
            <a:r>
              <a:rPr spc="-100" dirty="0"/>
              <a:t>Faire</a:t>
            </a:r>
            <a:r>
              <a:rPr spc="-145" dirty="0"/>
              <a:t> </a:t>
            </a:r>
            <a:r>
              <a:rPr spc="75" dirty="0"/>
              <a:t>des</a:t>
            </a:r>
            <a:r>
              <a:rPr spc="-150" dirty="0"/>
              <a:t> </a:t>
            </a:r>
            <a:r>
              <a:rPr spc="-30" dirty="0"/>
              <a:t>publicités</a:t>
            </a:r>
            <a:r>
              <a:rPr spc="-145" dirty="0"/>
              <a:t> </a:t>
            </a:r>
            <a:r>
              <a:rPr spc="-40" dirty="0"/>
              <a:t>sur</a:t>
            </a:r>
            <a:r>
              <a:rPr spc="-155" dirty="0"/>
              <a:t> </a:t>
            </a:r>
            <a:r>
              <a:rPr spc="-100" dirty="0"/>
              <a:t>la</a:t>
            </a:r>
            <a:r>
              <a:rPr spc="-145" dirty="0"/>
              <a:t> </a:t>
            </a:r>
            <a:r>
              <a:rPr spc="30" dirty="0"/>
              <a:t>Radio</a:t>
            </a:r>
          </a:p>
          <a:p>
            <a:pPr marL="2331085">
              <a:lnSpc>
                <a:spcPct val="100000"/>
              </a:lnSpc>
              <a:spcBef>
                <a:spcPts val="4975"/>
              </a:spcBef>
              <a:tabLst>
                <a:tab pos="3121660" algn="l"/>
              </a:tabLst>
            </a:pPr>
            <a:r>
              <a:rPr spc="550" dirty="0">
                <a:latin typeface="Segoe UI Symbol"/>
                <a:cs typeface="Segoe UI Symbol"/>
              </a:rPr>
              <a:t>✔	</a:t>
            </a:r>
            <a:r>
              <a:rPr spc="5" dirty="0"/>
              <a:t>Contacter</a:t>
            </a:r>
            <a:r>
              <a:rPr spc="-145" dirty="0"/>
              <a:t> </a:t>
            </a:r>
            <a:r>
              <a:rPr spc="-20" dirty="0"/>
              <a:t>les</a:t>
            </a:r>
            <a:r>
              <a:rPr spc="-145" dirty="0"/>
              <a:t> </a:t>
            </a:r>
            <a:r>
              <a:rPr spc="-50" dirty="0"/>
              <a:t>entreprises</a:t>
            </a:r>
          </a:p>
        </p:txBody>
      </p:sp>
      <p:grpSp>
        <p:nvGrpSpPr>
          <p:cNvPr id="25" name="object 25"/>
          <p:cNvGrpSpPr/>
          <p:nvPr/>
        </p:nvGrpSpPr>
        <p:grpSpPr>
          <a:xfrm>
            <a:off x="18941832" y="10558355"/>
            <a:ext cx="865505" cy="750570"/>
            <a:chOff x="18941832" y="10558355"/>
            <a:chExt cx="865505" cy="750570"/>
          </a:xfrm>
        </p:grpSpPr>
        <p:pic>
          <p:nvPicPr>
            <p:cNvPr id="26" name="object 2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941832" y="10558355"/>
              <a:ext cx="865091" cy="750201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18973247" y="10568827"/>
              <a:ext cx="802640" cy="690245"/>
            </a:xfrm>
            <a:custGeom>
              <a:avLst/>
              <a:gdLst/>
              <a:ahLst/>
              <a:cxnLst/>
              <a:rect l="l" t="t" r="r" b="b"/>
              <a:pathLst>
                <a:path w="802640" h="690245">
                  <a:moveTo>
                    <a:pt x="401133" y="689868"/>
                  </a:moveTo>
                  <a:lnTo>
                    <a:pt x="350816" y="687180"/>
                  </a:lnTo>
                  <a:lnTo>
                    <a:pt x="302363" y="679333"/>
                  </a:lnTo>
                  <a:lnTo>
                    <a:pt x="256152" y="666650"/>
                  </a:lnTo>
                  <a:lnTo>
                    <a:pt x="212558" y="649453"/>
                  </a:lnTo>
                  <a:lnTo>
                    <a:pt x="171957" y="628067"/>
                  </a:lnTo>
                  <a:lnTo>
                    <a:pt x="134724" y="602814"/>
                  </a:lnTo>
                  <a:lnTo>
                    <a:pt x="101236" y="574018"/>
                  </a:lnTo>
                  <a:lnTo>
                    <a:pt x="71869" y="542002"/>
                  </a:lnTo>
                  <a:lnTo>
                    <a:pt x="46998" y="507089"/>
                  </a:lnTo>
                  <a:lnTo>
                    <a:pt x="27000" y="469602"/>
                  </a:lnTo>
                  <a:lnTo>
                    <a:pt x="12250" y="429865"/>
                  </a:lnTo>
                  <a:lnTo>
                    <a:pt x="3125" y="388201"/>
                  </a:lnTo>
                  <a:lnTo>
                    <a:pt x="0" y="344933"/>
                  </a:lnTo>
                  <a:lnTo>
                    <a:pt x="3125" y="301666"/>
                  </a:lnTo>
                  <a:lnTo>
                    <a:pt x="12250" y="260002"/>
                  </a:lnTo>
                  <a:lnTo>
                    <a:pt x="27000" y="220265"/>
                  </a:lnTo>
                  <a:lnTo>
                    <a:pt x="46998" y="182778"/>
                  </a:lnTo>
                  <a:lnTo>
                    <a:pt x="71869" y="147865"/>
                  </a:lnTo>
                  <a:lnTo>
                    <a:pt x="101236" y="115849"/>
                  </a:lnTo>
                  <a:lnTo>
                    <a:pt x="134724" y="87053"/>
                  </a:lnTo>
                  <a:lnTo>
                    <a:pt x="171957" y="61800"/>
                  </a:lnTo>
                  <a:lnTo>
                    <a:pt x="212558" y="40414"/>
                  </a:lnTo>
                  <a:lnTo>
                    <a:pt x="256152" y="23217"/>
                  </a:lnTo>
                  <a:lnTo>
                    <a:pt x="302363" y="10534"/>
                  </a:lnTo>
                  <a:lnTo>
                    <a:pt x="350816" y="2687"/>
                  </a:lnTo>
                  <a:lnTo>
                    <a:pt x="401133" y="0"/>
                  </a:lnTo>
                  <a:lnTo>
                    <a:pt x="451450" y="2687"/>
                  </a:lnTo>
                  <a:lnTo>
                    <a:pt x="499902" y="10534"/>
                  </a:lnTo>
                  <a:lnTo>
                    <a:pt x="546113" y="23217"/>
                  </a:lnTo>
                  <a:lnTo>
                    <a:pt x="589707" y="40414"/>
                  </a:lnTo>
                  <a:lnTo>
                    <a:pt x="630309" y="61800"/>
                  </a:lnTo>
                  <a:lnTo>
                    <a:pt x="667541" y="87053"/>
                  </a:lnTo>
                  <a:lnTo>
                    <a:pt x="701029" y="115849"/>
                  </a:lnTo>
                  <a:lnTo>
                    <a:pt x="730396" y="147865"/>
                  </a:lnTo>
                  <a:lnTo>
                    <a:pt x="755267" y="182778"/>
                  </a:lnTo>
                  <a:lnTo>
                    <a:pt x="775265" y="220265"/>
                  </a:lnTo>
                  <a:lnTo>
                    <a:pt x="790015" y="260002"/>
                  </a:lnTo>
                  <a:lnTo>
                    <a:pt x="799141" y="301666"/>
                  </a:lnTo>
                  <a:lnTo>
                    <a:pt x="802266" y="344933"/>
                  </a:lnTo>
                  <a:lnTo>
                    <a:pt x="799141" y="388201"/>
                  </a:lnTo>
                  <a:lnTo>
                    <a:pt x="790015" y="429865"/>
                  </a:lnTo>
                  <a:lnTo>
                    <a:pt x="775265" y="469602"/>
                  </a:lnTo>
                  <a:lnTo>
                    <a:pt x="755267" y="507089"/>
                  </a:lnTo>
                  <a:lnTo>
                    <a:pt x="730396" y="542002"/>
                  </a:lnTo>
                  <a:lnTo>
                    <a:pt x="701029" y="574018"/>
                  </a:lnTo>
                  <a:lnTo>
                    <a:pt x="667541" y="602814"/>
                  </a:lnTo>
                  <a:lnTo>
                    <a:pt x="630309" y="628067"/>
                  </a:lnTo>
                  <a:lnTo>
                    <a:pt x="589707" y="649453"/>
                  </a:lnTo>
                  <a:lnTo>
                    <a:pt x="546113" y="666650"/>
                  </a:lnTo>
                  <a:lnTo>
                    <a:pt x="499902" y="679333"/>
                  </a:lnTo>
                  <a:lnTo>
                    <a:pt x="451450" y="687180"/>
                  </a:lnTo>
                  <a:lnTo>
                    <a:pt x="401133" y="689868"/>
                  </a:lnTo>
                  <a:close/>
                </a:path>
              </a:pathLst>
            </a:custGeom>
            <a:solidFill>
              <a:srgbClr val="14405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19175376" y="10686617"/>
            <a:ext cx="398145" cy="4279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600" spc="40" dirty="0">
                <a:solidFill>
                  <a:srgbClr val="FFFFFF"/>
                </a:solidFill>
                <a:latin typeface="Tahoma"/>
                <a:cs typeface="Tahoma"/>
              </a:rPr>
              <a:t>29</a:t>
            </a:r>
            <a:endParaRPr sz="26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210090" y="6617358"/>
            <a:ext cx="8480760" cy="1915267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lang="en-US" sz="12350" dirty="0">
                <a:solidFill>
                  <a:srgbClr val="2980B9"/>
                </a:solidFill>
              </a:rPr>
              <a:t>Conclusion</a:t>
            </a:r>
            <a:endParaRPr sz="12350" dirty="0">
              <a:solidFill>
                <a:srgbClr val="2980B9"/>
              </a:solidFill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11058765"/>
            <a:ext cx="20104100" cy="250190"/>
            <a:chOff x="0" y="11058765"/>
            <a:chExt cx="20104100" cy="250190"/>
          </a:xfrm>
        </p:grpSpPr>
        <p:sp>
          <p:nvSpPr>
            <p:cNvPr id="4" name="object 4"/>
            <p:cNvSpPr/>
            <p:nvPr/>
          </p:nvSpPr>
          <p:spPr>
            <a:xfrm>
              <a:off x="0" y="11058765"/>
              <a:ext cx="3998595" cy="250190"/>
            </a:xfrm>
            <a:custGeom>
              <a:avLst/>
              <a:gdLst/>
              <a:ahLst/>
              <a:cxnLst/>
              <a:rect l="l" t="t" r="r" b="b"/>
              <a:pathLst>
                <a:path w="3998595" h="250190">
                  <a:moveTo>
                    <a:pt x="0" y="249791"/>
                  </a:moveTo>
                  <a:lnTo>
                    <a:pt x="3998377" y="249791"/>
                  </a:lnTo>
                  <a:lnTo>
                    <a:pt x="3998377" y="0"/>
                  </a:lnTo>
                  <a:lnTo>
                    <a:pt x="0" y="0"/>
                  </a:lnTo>
                  <a:lnTo>
                    <a:pt x="0" y="249791"/>
                  </a:lnTo>
                  <a:close/>
                </a:path>
              </a:pathLst>
            </a:custGeom>
            <a:solidFill>
              <a:srgbClr val="2980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998377" y="11058765"/>
              <a:ext cx="4027804" cy="250190"/>
            </a:xfrm>
            <a:custGeom>
              <a:avLst/>
              <a:gdLst/>
              <a:ahLst/>
              <a:cxnLst/>
              <a:rect l="l" t="t" r="r" b="b"/>
              <a:pathLst>
                <a:path w="4027804" h="250190">
                  <a:moveTo>
                    <a:pt x="0" y="249791"/>
                  </a:moveTo>
                  <a:lnTo>
                    <a:pt x="4027458" y="249791"/>
                  </a:lnTo>
                  <a:lnTo>
                    <a:pt x="4027458" y="0"/>
                  </a:lnTo>
                  <a:lnTo>
                    <a:pt x="0" y="0"/>
                  </a:lnTo>
                  <a:lnTo>
                    <a:pt x="0" y="249791"/>
                  </a:lnTo>
                  <a:close/>
                </a:path>
              </a:pathLst>
            </a:custGeom>
            <a:solidFill>
              <a:srgbClr val="16A0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025835" y="11058765"/>
              <a:ext cx="4027804" cy="250190"/>
            </a:xfrm>
            <a:custGeom>
              <a:avLst/>
              <a:gdLst/>
              <a:ahLst/>
              <a:cxnLst/>
              <a:rect l="l" t="t" r="r" b="b"/>
              <a:pathLst>
                <a:path w="4027804" h="250190">
                  <a:moveTo>
                    <a:pt x="0" y="249791"/>
                  </a:moveTo>
                  <a:lnTo>
                    <a:pt x="4027458" y="249791"/>
                  </a:lnTo>
                  <a:lnTo>
                    <a:pt x="4027458" y="0"/>
                  </a:lnTo>
                  <a:lnTo>
                    <a:pt x="0" y="0"/>
                  </a:lnTo>
                  <a:lnTo>
                    <a:pt x="0" y="249791"/>
                  </a:lnTo>
                  <a:close/>
                </a:path>
              </a:pathLst>
            </a:custGeom>
            <a:solidFill>
              <a:srgbClr val="9BBB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2053293" y="11058765"/>
              <a:ext cx="4005579" cy="250190"/>
            </a:xfrm>
            <a:custGeom>
              <a:avLst/>
              <a:gdLst/>
              <a:ahLst/>
              <a:cxnLst/>
              <a:rect l="l" t="t" r="r" b="b"/>
              <a:pathLst>
                <a:path w="4005580" h="250190">
                  <a:moveTo>
                    <a:pt x="0" y="249791"/>
                  </a:moveTo>
                  <a:lnTo>
                    <a:pt x="4005330" y="249791"/>
                  </a:lnTo>
                  <a:lnTo>
                    <a:pt x="4005330" y="0"/>
                  </a:lnTo>
                  <a:lnTo>
                    <a:pt x="0" y="0"/>
                  </a:lnTo>
                  <a:lnTo>
                    <a:pt x="0" y="249791"/>
                  </a:lnTo>
                  <a:close/>
                </a:path>
              </a:pathLst>
            </a:custGeom>
            <a:solidFill>
              <a:srgbClr val="F39B1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6058624" y="11058765"/>
              <a:ext cx="4045585" cy="250190"/>
            </a:xfrm>
            <a:custGeom>
              <a:avLst/>
              <a:gdLst/>
              <a:ahLst/>
              <a:cxnLst/>
              <a:rect l="l" t="t" r="r" b="b"/>
              <a:pathLst>
                <a:path w="4045584" h="250190">
                  <a:moveTo>
                    <a:pt x="0" y="0"/>
                  </a:moveTo>
                  <a:lnTo>
                    <a:pt x="4045475" y="0"/>
                  </a:lnTo>
                  <a:lnTo>
                    <a:pt x="4045475" y="249791"/>
                  </a:lnTo>
                  <a:lnTo>
                    <a:pt x="0" y="2497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38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/>
          <p:nvPr/>
        </p:nvSpPr>
        <p:spPr>
          <a:xfrm>
            <a:off x="9100298" y="3926058"/>
            <a:ext cx="1972945" cy="1473200"/>
          </a:xfrm>
          <a:custGeom>
            <a:avLst/>
            <a:gdLst/>
            <a:ahLst/>
            <a:cxnLst/>
            <a:rect l="l" t="t" r="r" b="b"/>
            <a:pathLst>
              <a:path w="1972945" h="1473200">
                <a:moveTo>
                  <a:pt x="946915" y="12700"/>
                </a:moveTo>
                <a:lnTo>
                  <a:pt x="626250" y="12700"/>
                </a:lnTo>
                <a:lnTo>
                  <a:pt x="677826" y="0"/>
                </a:lnTo>
                <a:lnTo>
                  <a:pt x="893756" y="0"/>
                </a:lnTo>
                <a:lnTo>
                  <a:pt x="946915" y="12700"/>
                </a:lnTo>
                <a:close/>
              </a:path>
              <a:path w="1972945" h="1473200">
                <a:moveTo>
                  <a:pt x="290860" y="1460500"/>
                </a:moveTo>
                <a:lnTo>
                  <a:pt x="256603" y="1447800"/>
                </a:lnTo>
                <a:lnTo>
                  <a:pt x="225976" y="1435100"/>
                </a:lnTo>
                <a:lnTo>
                  <a:pt x="200760" y="1409700"/>
                </a:lnTo>
                <a:lnTo>
                  <a:pt x="182735" y="1384300"/>
                </a:lnTo>
                <a:lnTo>
                  <a:pt x="180086" y="1384300"/>
                </a:lnTo>
                <a:lnTo>
                  <a:pt x="179082" y="1371600"/>
                </a:lnTo>
                <a:lnTo>
                  <a:pt x="174102" y="1346200"/>
                </a:lnTo>
                <a:lnTo>
                  <a:pt x="177530" y="1308100"/>
                </a:lnTo>
                <a:lnTo>
                  <a:pt x="188970" y="1282700"/>
                </a:lnTo>
                <a:lnTo>
                  <a:pt x="208031" y="1257300"/>
                </a:lnTo>
                <a:lnTo>
                  <a:pt x="215407" y="1244600"/>
                </a:lnTo>
                <a:lnTo>
                  <a:pt x="233407" y="1231900"/>
                </a:lnTo>
                <a:lnTo>
                  <a:pt x="255842" y="1181100"/>
                </a:lnTo>
                <a:lnTo>
                  <a:pt x="276523" y="1130300"/>
                </a:lnTo>
                <a:lnTo>
                  <a:pt x="234460" y="1104900"/>
                </a:lnTo>
                <a:lnTo>
                  <a:pt x="195507" y="1066800"/>
                </a:lnTo>
                <a:lnTo>
                  <a:pt x="159769" y="1028700"/>
                </a:lnTo>
                <a:lnTo>
                  <a:pt x="127350" y="990600"/>
                </a:lnTo>
                <a:lnTo>
                  <a:pt x="98354" y="952500"/>
                </a:lnTo>
                <a:lnTo>
                  <a:pt x="72886" y="914400"/>
                </a:lnTo>
                <a:lnTo>
                  <a:pt x="51050" y="863600"/>
                </a:lnTo>
                <a:lnTo>
                  <a:pt x="32950" y="825500"/>
                </a:lnTo>
                <a:lnTo>
                  <a:pt x="18691" y="774700"/>
                </a:lnTo>
                <a:lnTo>
                  <a:pt x="8376" y="736600"/>
                </a:lnTo>
                <a:lnTo>
                  <a:pt x="2111" y="685800"/>
                </a:lnTo>
                <a:lnTo>
                  <a:pt x="0" y="635000"/>
                </a:lnTo>
                <a:lnTo>
                  <a:pt x="1812" y="596900"/>
                </a:lnTo>
                <a:lnTo>
                  <a:pt x="7169" y="546100"/>
                </a:lnTo>
                <a:lnTo>
                  <a:pt x="15955" y="508000"/>
                </a:lnTo>
                <a:lnTo>
                  <a:pt x="28052" y="469900"/>
                </a:lnTo>
                <a:lnTo>
                  <a:pt x="43341" y="431800"/>
                </a:lnTo>
                <a:lnTo>
                  <a:pt x="61706" y="393700"/>
                </a:lnTo>
                <a:lnTo>
                  <a:pt x="83029" y="355600"/>
                </a:lnTo>
                <a:lnTo>
                  <a:pt x="107191" y="317500"/>
                </a:lnTo>
                <a:lnTo>
                  <a:pt x="134076" y="279400"/>
                </a:lnTo>
                <a:lnTo>
                  <a:pt x="163567" y="241300"/>
                </a:lnTo>
                <a:lnTo>
                  <a:pt x="195544" y="215900"/>
                </a:lnTo>
                <a:lnTo>
                  <a:pt x="229891" y="177800"/>
                </a:lnTo>
                <a:lnTo>
                  <a:pt x="266491" y="152400"/>
                </a:lnTo>
                <a:lnTo>
                  <a:pt x="305224" y="127000"/>
                </a:lnTo>
                <a:lnTo>
                  <a:pt x="345975" y="101600"/>
                </a:lnTo>
                <a:lnTo>
                  <a:pt x="388625" y="76200"/>
                </a:lnTo>
                <a:lnTo>
                  <a:pt x="433057" y="63500"/>
                </a:lnTo>
                <a:lnTo>
                  <a:pt x="479153" y="50800"/>
                </a:lnTo>
                <a:lnTo>
                  <a:pt x="526796" y="25400"/>
                </a:lnTo>
                <a:lnTo>
                  <a:pt x="575867" y="12700"/>
                </a:lnTo>
                <a:lnTo>
                  <a:pt x="998785" y="12700"/>
                </a:lnTo>
                <a:lnTo>
                  <a:pt x="1049239" y="25400"/>
                </a:lnTo>
                <a:lnTo>
                  <a:pt x="1098147" y="50800"/>
                </a:lnTo>
                <a:lnTo>
                  <a:pt x="1145380" y="63500"/>
                </a:lnTo>
                <a:lnTo>
                  <a:pt x="1190811" y="88900"/>
                </a:lnTo>
                <a:lnTo>
                  <a:pt x="1234310" y="114300"/>
                </a:lnTo>
                <a:lnTo>
                  <a:pt x="1275749" y="139700"/>
                </a:lnTo>
                <a:lnTo>
                  <a:pt x="1314999" y="165100"/>
                </a:lnTo>
                <a:lnTo>
                  <a:pt x="731679" y="165100"/>
                </a:lnTo>
                <a:lnTo>
                  <a:pt x="680491" y="177800"/>
                </a:lnTo>
                <a:lnTo>
                  <a:pt x="630711" y="177800"/>
                </a:lnTo>
                <a:lnTo>
                  <a:pt x="582522" y="190500"/>
                </a:lnTo>
                <a:lnTo>
                  <a:pt x="536110" y="203200"/>
                </a:lnTo>
                <a:lnTo>
                  <a:pt x="491656" y="228600"/>
                </a:lnTo>
                <a:lnTo>
                  <a:pt x="449347" y="241300"/>
                </a:lnTo>
                <a:lnTo>
                  <a:pt x="409364" y="266700"/>
                </a:lnTo>
                <a:lnTo>
                  <a:pt x="371894" y="292100"/>
                </a:lnTo>
                <a:lnTo>
                  <a:pt x="337119" y="317500"/>
                </a:lnTo>
                <a:lnTo>
                  <a:pt x="305223" y="342900"/>
                </a:lnTo>
                <a:lnTo>
                  <a:pt x="276391" y="381000"/>
                </a:lnTo>
                <a:lnTo>
                  <a:pt x="250806" y="406400"/>
                </a:lnTo>
                <a:lnTo>
                  <a:pt x="228652" y="444500"/>
                </a:lnTo>
                <a:lnTo>
                  <a:pt x="210114" y="482600"/>
                </a:lnTo>
                <a:lnTo>
                  <a:pt x="195375" y="520700"/>
                </a:lnTo>
                <a:lnTo>
                  <a:pt x="184620" y="558800"/>
                </a:lnTo>
                <a:lnTo>
                  <a:pt x="178032" y="596900"/>
                </a:lnTo>
                <a:lnTo>
                  <a:pt x="175795" y="635000"/>
                </a:lnTo>
                <a:lnTo>
                  <a:pt x="178435" y="685800"/>
                </a:lnTo>
                <a:lnTo>
                  <a:pt x="186266" y="723900"/>
                </a:lnTo>
                <a:lnTo>
                  <a:pt x="199152" y="774700"/>
                </a:lnTo>
                <a:lnTo>
                  <a:pt x="216958" y="812800"/>
                </a:lnTo>
                <a:lnTo>
                  <a:pt x="239549" y="850900"/>
                </a:lnTo>
                <a:lnTo>
                  <a:pt x="266788" y="889000"/>
                </a:lnTo>
                <a:lnTo>
                  <a:pt x="298542" y="927100"/>
                </a:lnTo>
                <a:lnTo>
                  <a:pt x="334674" y="952500"/>
                </a:lnTo>
                <a:lnTo>
                  <a:pt x="375050" y="990600"/>
                </a:lnTo>
                <a:lnTo>
                  <a:pt x="419533" y="1016000"/>
                </a:lnTo>
                <a:lnTo>
                  <a:pt x="453778" y="1054100"/>
                </a:lnTo>
                <a:lnTo>
                  <a:pt x="461723" y="1104900"/>
                </a:lnTo>
                <a:lnTo>
                  <a:pt x="453875" y="1143000"/>
                </a:lnTo>
                <a:lnTo>
                  <a:pt x="443117" y="1193800"/>
                </a:lnTo>
                <a:lnTo>
                  <a:pt x="430132" y="1219200"/>
                </a:lnTo>
                <a:lnTo>
                  <a:pt x="415606" y="1257300"/>
                </a:lnTo>
                <a:lnTo>
                  <a:pt x="993126" y="1257300"/>
                </a:lnTo>
                <a:lnTo>
                  <a:pt x="890800" y="1282700"/>
                </a:lnTo>
                <a:lnTo>
                  <a:pt x="697426" y="1282700"/>
                </a:lnTo>
                <a:lnTo>
                  <a:pt x="663938" y="1308100"/>
                </a:lnTo>
                <a:lnTo>
                  <a:pt x="627239" y="1333500"/>
                </a:lnTo>
                <a:lnTo>
                  <a:pt x="587454" y="1358900"/>
                </a:lnTo>
                <a:lnTo>
                  <a:pt x="544705" y="1384300"/>
                </a:lnTo>
                <a:lnTo>
                  <a:pt x="499118" y="1409700"/>
                </a:lnTo>
                <a:lnTo>
                  <a:pt x="450816" y="1435100"/>
                </a:lnTo>
                <a:lnTo>
                  <a:pt x="399923" y="1447800"/>
                </a:lnTo>
                <a:lnTo>
                  <a:pt x="346563" y="1447800"/>
                </a:lnTo>
                <a:lnTo>
                  <a:pt x="290860" y="1460500"/>
                </a:lnTo>
                <a:close/>
              </a:path>
              <a:path w="1972945" h="1473200">
                <a:moveTo>
                  <a:pt x="1315370" y="1117600"/>
                </a:moveTo>
                <a:lnTo>
                  <a:pt x="784090" y="1117600"/>
                </a:lnTo>
                <a:lnTo>
                  <a:pt x="836528" y="1104900"/>
                </a:lnTo>
                <a:lnTo>
                  <a:pt x="887738" y="1104900"/>
                </a:lnTo>
                <a:lnTo>
                  <a:pt x="985740" y="1079500"/>
                </a:lnTo>
                <a:lnTo>
                  <a:pt x="1032165" y="1066800"/>
                </a:lnTo>
                <a:lnTo>
                  <a:pt x="1076627" y="1054100"/>
                </a:lnTo>
                <a:lnTo>
                  <a:pt x="1118942" y="1028700"/>
                </a:lnTo>
                <a:lnTo>
                  <a:pt x="1158928" y="1016000"/>
                </a:lnTo>
                <a:lnTo>
                  <a:pt x="1196401" y="990600"/>
                </a:lnTo>
                <a:lnTo>
                  <a:pt x="1231176" y="965200"/>
                </a:lnTo>
                <a:lnTo>
                  <a:pt x="1263070" y="927100"/>
                </a:lnTo>
                <a:lnTo>
                  <a:pt x="1291900" y="901700"/>
                </a:lnTo>
                <a:lnTo>
                  <a:pt x="1317482" y="863600"/>
                </a:lnTo>
                <a:lnTo>
                  <a:pt x="1339632" y="825500"/>
                </a:lnTo>
                <a:lnTo>
                  <a:pt x="1358167" y="800100"/>
                </a:lnTo>
                <a:lnTo>
                  <a:pt x="1372902" y="762000"/>
                </a:lnTo>
                <a:lnTo>
                  <a:pt x="1383655" y="723900"/>
                </a:lnTo>
                <a:lnTo>
                  <a:pt x="1390241" y="685800"/>
                </a:lnTo>
                <a:lnTo>
                  <a:pt x="1392477" y="635000"/>
                </a:lnTo>
                <a:lnTo>
                  <a:pt x="1390241" y="596900"/>
                </a:lnTo>
                <a:lnTo>
                  <a:pt x="1383655" y="558800"/>
                </a:lnTo>
                <a:lnTo>
                  <a:pt x="1372902" y="520700"/>
                </a:lnTo>
                <a:lnTo>
                  <a:pt x="1358167" y="482600"/>
                </a:lnTo>
                <a:lnTo>
                  <a:pt x="1339632" y="444500"/>
                </a:lnTo>
                <a:lnTo>
                  <a:pt x="1317482" y="406400"/>
                </a:lnTo>
                <a:lnTo>
                  <a:pt x="1291900" y="381000"/>
                </a:lnTo>
                <a:lnTo>
                  <a:pt x="1263070" y="342900"/>
                </a:lnTo>
                <a:lnTo>
                  <a:pt x="1231176" y="317500"/>
                </a:lnTo>
                <a:lnTo>
                  <a:pt x="1196401" y="292100"/>
                </a:lnTo>
                <a:lnTo>
                  <a:pt x="1158928" y="266700"/>
                </a:lnTo>
                <a:lnTo>
                  <a:pt x="1118942" y="241300"/>
                </a:lnTo>
                <a:lnTo>
                  <a:pt x="1076627" y="228600"/>
                </a:lnTo>
                <a:lnTo>
                  <a:pt x="1032165" y="203200"/>
                </a:lnTo>
                <a:lnTo>
                  <a:pt x="985740" y="190500"/>
                </a:lnTo>
                <a:lnTo>
                  <a:pt x="937537" y="177800"/>
                </a:lnTo>
                <a:lnTo>
                  <a:pt x="887738" y="177800"/>
                </a:lnTo>
                <a:lnTo>
                  <a:pt x="836528" y="165100"/>
                </a:lnTo>
                <a:lnTo>
                  <a:pt x="1314999" y="165100"/>
                </a:lnTo>
                <a:lnTo>
                  <a:pt x="1351930" y="190500"/>
                </a:lnTo>
                <a:lnTo>
                  <a:pt x="1403544" y="203200"/>
                </a:lnTo>
                <a:lnTo>
                  <a:pt x="1453878" y="203200"/>
                </a:lnTo>
                <a:lnTo>
                  <a:pt x="1502786" y="215900"/>
                </a:lnTo>
                <a:lnTo>
                  <a:pt x="1550118" y="241300"/>
                </a:lnTo>
                <a:lnTo>
                  <a:pt x="1595727" y="254000"/>
                </a:lnTo>
                <a:lnTo>
                  <a:pt x="1639466" y="266700"/>
                </a:lnTo>
                <a:lnTo>
                  <a:pt x="1681185" y="292100"/>
                </a:lnTo>
                <a:lnTo>
                  <a:pt x="1448549" y="292100"/>
                </a:lnTo>
                <a:lnTo>
                  <a:pt x="1479013" y="342900"/>
                </a:lnTo>
                <a:lnTo>
                  <a:pt x="1505374" y="381000"/>
                </a:lnTo>
                <a:lnTo>
                  <a:pt x="1527418" y="431800"/>
                </a:lnTo>
                <a:lnTo>
                  <a:pt x="1544933" y="482600"/>
                </a:lnTo>
                <a:lnTo>
                  <a:pt x="1557707" y="533400"/>
                </a:lnTo>
                <a:lnTo>
                  <a:pt x="1565527" y="584200"/>
                </a:lnTo>
                <a:lnTo>
                  <a:pt x="1568181" y="635000"/>
                </a:lnTo>
                <a:lnTo>
                  <a:pt x="1566173" y="685800"/>
                </a:lnTo>
                <a:lnTo>
                  <a:pt x="1560243" y="736600"/>
                </a:lnTo>
                <a:lnTo>
                  <a:pt x="1550527" y="774700"/>
                </a:lnTo>
                <a:lnTo>
                  <a:pt x="1537163" y="825500"/>
                </a:lnTo>
                <a:lnTo>
                  <a:pt x="1520287" y="863600"/>
                </a:lnTo>
                <a:lnTo>
                  <a:pt x="1500037" y="901700"/>
                </a:lnTo>
                <a:lnTo>
                  <a:pt x="1476551" y="939800"/>
                </a:lnTo>
                <a:lnTo>
                  <a:pt x="1449964" y="977900"/>
                </a:lnTo>
                <a:lnTo>
                  <a:pt x="1420416" y="1016000"/>
                </a:lnTo>
                <a:lnTo>
                  <a:pt x="1388043" y="1054100"/>
                </a:lnTo>
                <a:lnTo>
                  <a:pt x="1352982" y="1079500"/>
                </a:lnTo>
                <a:lnTo>
                  <a:pt x="1315370" y="1117600"/>
                </a:lnTo>
                <a:close/>
              </a:path>
              <a:path w="1972945" h="1473200">
                <a:moveTo>
                  <a:pt x="1809385" y="1384300"/>
                </a:moveTo>
                <a:lnTo>
                  <a:pt x="1703338" y="1384300"/>
                </a:lnTo>
                <a:lnTo>
                  <a:pt x="1685097" y="1358900"/>
                </a:lnTo>
                <a:lnTo>
                  <a:pt x="1665445" y="1320800"/>
                </a:lnTo>
                <a:lnTo>
                  <a:pt x="1646521" y="1282700"/>
                </a:lnTo>
                <a:lnTo>
                  <a:pt x="1630464" y="1231900"/>
                </a:lnTo>
                <a:lnTo>
                  <a:pt x="1619413" y="1181100"/>
                </a:lnTo>
                <a:lnTo>
                  <a:pt x="1619639" y="1168400"/>
                </a:lnTo>
                <a:lnTo>
                  <a:pt x="1623488" y="1155700"/>
                </a:lnTo>
                <a:lnTo>
                  <a:pt x="1630572" y="1143000"/>
                </a:lnTo>
                <a:lnTo>
                  <a:pt x="1640508" y="1130300"/>
                </a:lnTo>
                <a:lnTo>
                  <a:pt x="1685046" y="1104900"/>
                </a:lnTo>
                <a:lnTo>
                  <a:pt x="1725474" y="1079500"/>
                </a:lnTo>
                <a:lnTo>
                  <a:pt x="1761658" y="1041400"/>
                </a:lnTo>
                <a:lnTo>
                  <a:pt x="1793459" y="1003300"/>
                </a:lnTo>
                <a:lnTo>
                  <a:pt x="1820743" y="965200"/>
                </a:lnTo>
                <a:lnTo>
                  <a:pt x="1843372" y="927100"/>
                </a:lnTo>
                <a:lnTo>
                  <a:pt x="1861209" y="889000"/>
                </a:lnTo>
                <a:lnTo>
                  <a:pt x="1874119" y="838200"/>
                </a:lnTo>
                <a:lnTo>
                  <a:pt x="1881965" y="800100"/>
                </a:lnTo>
                <a:lnTo>
                  <a:pt x="1884611" y="749300"/>
                </a:lnTo>
                <a:lnTo>
                  <a:pt x="1881829" y="711200"/>
                </a:lnTo>
                <a:lnTo>
                  <a:pt x="1873654" y="660400"/>
                </a:lnTo>
                <a:lnTo>
                  <a:pt x="1860344" y="622300"/>
                </a:lnTo>
                <a:lnTo>
                  <a:pt x="1842156" y="571500"/>
                </a:lnTo>
                <a:lnTo>
                  <a:pt x="1819346" y="533400"/>
                </a:lnTo>
                <a:lnTo>
                  <a:pt x="1792173" y="495300"/>
                </a:lnTo>
                <a:lnTo>
                  <a:pt x="1760893" y="469900"/>
                </a:lnTo>
                <a:lnTo>
                  <a:pt x="1725763" y="431800"/>
                </a:lnTo>
                <a:lnTo>
                  <a:pt x="1687041" y="406400"/>
                </a:lnTo>
                <a:lnTo>
                  <a:pt x="1644984" y="368300"/>
                </a:lnTo>
                <a:lnTo>
                  <a:pt x="1599849" y="355600"/>
                </a:lnTo>
                <a:lnTo>
                  <a:pt x="1551894" y="330200"/>
                </a:lnTo>
                <a:lnTo>
                  <a:pt x="1501374" y="304800"/>
                </a:lnTo>
                <a:lnTo>
                  <a:pt x="1448549" y="292100"/>
                </a:lnTo>
                <a:lnTo>
                  <a:pt x="1681185" y="292100"/>
                </a:lnTo>
                <a:lnTo>
                  <a:pt x="1720738" y="317500"/>
                </a:lnTo>
                <a:lnTo>
                  <a:pt x="1757977" y="342900"/>
                </a:lnTo>
                <a:lnTo>
                  <a:pt x="1792753" y="381000"/>
                </a:lnTo>
                <a:lnTo>
                  <a:pt x="1824919" y="406400"/>
                </a:lnTo>
                <a:lnTo>
                  <a:pt x="1854327" y="444500"/>
                </a:lnTo>
                <a:lnTo>
                  <a:pt x="1880829" y="469900"/>
                </a:lnTo>
                <a:lnTo>
                  <a:pt x="1904277" y="508000"/>
                </a:lnTo>
                <a:lnTo>
                  <a:pt x="1924524" y="546100"/>
                </a:lnTo>
                <a:lnTo>
                  <a:pt x="1941421" y="584200"/>
                </a:lnTo>
                <a:lnTo>
                  <a:pt x="1954820" y="622300"/>
                </a:lnTo>
                <a:lnTo>
                  <a:pt x="1964574" y="673100"/>
                </a:lnTo>
                <a:lnTo>
                  <a:pt x="1970535" y="711200"/>
                </a:lnTo>
                <a:lnTo>
                  <a:pt x="1972555" y="749300"/>
                </a:lnTo>
                <a:lnTo>
                  <a:pt x="1970171" y="800100"/>
                </a:lnTo>
                <a:lnTo>
                  <a:pt x="1963108" y="850900"/>
                </a:lnTo>
                <a:lnTo>
                  <a:pt x="1951503" y="889000"/>
                </a:lnTo>
                <a:lnTo>
                  <a:pt x="1935490" y="939800"/>
                </a:lnTo>
                <a:lnTo>
                  <a:pt x="1915206" y="977900"/>
                </a:lnTo>
                <a:lnTo>
                  <a:pt x="1890785" y="1016000"/>
                </a:lnTo>
                <a:lnTo>
                  <a:pt x="1862363" y="1054100"/>
                </a:lnTo>
                <a:lnTo>
                  <a:pt x="1830076" y="1092200"/>
                </a:lnTo>
                <a:lnTo>
                  <a:pt x="1794058" y="1130300"/>
                </a:lnTo>
                <a:lnTo>
                  <a:pt x="1754446" y="1168400"/>
                </a:lnTo>
                <a:lnTo>
                  <a:pt x="1711374" y="1193800"/>
                </a:lnTo>
                <a:lnTo>
                  <a:pt x="1732784" y="1257300"/>
                </a:lnTo>
                <a:lnTo>
                  <a:pt x="1759101" y="1308100"/>
                </a:lnTo>
                <a:lnTo>
                  <a:pt x="1781530" y="1346200"/>
                </a:lnTo>
                <a:lnTo>
                  <a:pt x="1791280" y="1358900"/>
                </a:lnTo>
                <a:lnTo>
                  <a:pt x="1802601" y="1371600"/>
                </a:lnTo>
                <a:lnTo>
                  <a:pt x="1809385" y="1384300"/>
                </a:lnTo>
                <a:close/>
              </a:path>
              <a:path w="1972945" h="1473200">
                <a:moveTo>
                  <a:pt x="1022201" y="584200"/>
                </a:moveTo>
                <a:lnTo>
                  <a:pt x="548561" y="584200"/>
                </a:lnTo>
                <a:lnTo>
                  <a:pt x="534564" y="571500"/>
                </a:lnTo>
                <a:lnTo>
                  <a:pt x="525105" y="558800"/>
                </a:lnTo>
                <a:lnTo>
                  <a:pt x="521631" y="546100"/>
                </a:lnTo>
                <a:lnTo>
                  <a:pt x="525105" y="520700"/>
                </a:lnTo>
                <a:lnTo>
                  <a:pt x="534564" y="508000"/>
                </a:lnTo>
                <a:lnTo>
                  <a:pt x="548561" y="495300"/>
                </a:lnTo>
                <a:lnTo>
                  <a:pt x="1022201" y="495300"/>
                </a:lnTo>
                <a:lnTo>
                  <a:pt x="1036162" y="508000"/>
                </a:lnTo>
                <a:lnTo>
                  <a:pt x="1045568" y="520700"/>
                </a:lnTo>
                <a:lnTo>
                  <a:pt x="1049015" y="546100"/>
                </a:lnTo>
                <a:lnTo>
                  <a:pt x="1045568" y="558800"/>
                </a:lnTo>
                <a:lnTo>
                  <a:pt x="1036162" y="571500"/>
                </a:lnTo>
                <a:lnTo>
                  <a:pt x="1022201" y="584200"/>
                </a:lnTo>
                <a:close/>
              </a:path>
              <a:path w="1972945" h="1473200">
                <a:moveTo>
                  <a:pt x="1036162" y="787400"/>
                </a:moveTo>
                <a:lnTo>
                  <a:pt x="534564" y="787400"/>
                </a:lnTo>
                <a:lnTo>
                  <a:pt x="525105" y="762000"/>
                </a:lnTo>
                <a:lnTo>
                  <a:pt x="521631" y="749300"/>
                </a:lnTo>
                <a:lnTo>
                  <a:pt x="525105" y="736600"/>
                </a:lnTo>
                <a:lnTo>
                  <a:pt x="534564" y="723900"/>
                </a:lnTo>
                <a:lnTo>
                  <a:pt x="548561" y="711200"/>
                </a:lnTo>
                <a:lnTo>
                  <a:pt x="1022201" y="711200"/>
                </a:lnTo>
                <a:lnTo>
                  <a:pt x="1036162" y="723900"/>
                </a:lnTo>
                <a:lnTo>
                  <a:pt x="1045568" y="736600"/>
                </a:lnTo>
                <a:lnTo>
                  <a:pt x="1049015" y="749300"/>
                </a:lnTo>
                <a:lnTo>
                  <a:pt x="1045568" y="762000"/>
                </a:lnTo>
                <a:lnTo>
                  <a:pt x="1036162" y="787400"/>
                </a:lnTo>
                <a:close/>
              </a:path>
              <a:path w="1972945" h="1473200">
                <a:moveTo>
                  <a:pt x="1005089" y="800100"/>
                </a:moveTo>
                <a:lnTo>
                  <a:pt x="565648" y="800100"/>
                </a:lnTo>
                <a:lnTo>
                  <a:pt x="548561" y="787400"/>
                </a:lnTo>
                <a:lnTo>
                  <a:pt x="1022201" y="787400"/>
                </a:lnTo>
                <a:lnTo>
                  <a:pt x="1005089" y="800100"/>
                </a:lnTo>
                <a:close/>
              </a:path>
              <a:path w="1972945" h="1473200">
                <a:moveTo>
                  <a:pt x="1761388" y="1473200"/>
                </a:moveTo>
                <a:lnTo>
                  <a:pt x="1684410" y="1473200"/>
                </a:lnTo>
                <a:lnTo>
                  <a:pt x="1630910" y="1460500"/>
                </a:lnTo>
                <a:lnTo>
                  <a:pt x="1580291" y="1447800"/>
                </a:lnTo>
                <a:lnTo>
                  <a:pt x="1532748" y="1422400"/>
                </a:lnTo>
                <a:lnTo>
                  <a:pt x="1488475" y="1397000"/>
                </a:lnTo>
                <a:lnTo>
                  <a:pt x="1447667" y="1371600"/>
                </a:lnTo>
                <a:lnTo>
                  <a:pt x="1410519" y="1333500"/>
                </a:lnTo>
                <a:lnTo>
                  <a:pt x="1377226" y="1308100"/>
                </a:lnTo>
                <a:lnTo>
                  <a:pt x="1183550" y="1308100"/>
                </a:lnTo>
                <a:lnTo>
                  <a:pt x="1134401" y="1295400"/>
                </a:lnTo>
                <a:lnTo>
                  <a:pt x="1086166" y="1295400"/>
                </a:lnTo>
                <a:lnTo>
                  <a:pt x="1039017" y="1282700"/>
                </a:lnTo>
                <a:lnTo>
                  <a:pt x="993126" y="1257300"/>
                </a:lnTo>
                <a:lnTo>
                  <a:pt x="415606" y="1257300"/>
                </a:lnTo>
                <a:lnTo>
                  <a:pt x="460012" y="1231900"/>
                </a:lnTo>
                <a:lnTo>
                  <a:pt x="501402" y="1219200"/>
                </a:lnTo>
                <a:lnTo>
                  <a:pt x="539456" y="1181100"/>
                </a:lnTo>
                <a:lnTo>
                  <a:pt x="573854" y="1155700"/>
                </a:lnTo>
                <a:lnTo>
                  <a:pt x="604277" y="1130300"/>
                </a:lnTo>
                <a:lnTo>
                  <a:pt x="620119" y="1117600"/>
                </a:lnTo>
                <a:lnTo>
                  <a:pt x="638203" y="1104900"/>
                </a:lnTo>
                <a:lnTo>
                  <a:pt x="758660" y="1104900"/>
                </a:lnTo>
                <a:lnTo>
                  <a:pt x="784090" y="1117600"/>
                </a:lnTo>
                <a:lnTo>
                  <a:pt x="1315370" y="1117600"/>
                </a:lnTo>
                <a:lnTo>
                  <a:pt x="1275345" y="1143000"/>
                </a:lnTo>
                <a:lnTo>
                  <a:pt x="1233044" y="1168400"/>
                </a:lnTo>
                <a:lnTo>
                  <a:pt x="1188605" y="1193800"/>
                </a:lnTo>
                <a:lnTo>
                  <a:pt x="1142164" y="1219200"/>
                </a:lnTo>
                <a:lnTo>
                  <a:pt x="1212276" y="1219200"/>
                </a:lnTo>
                <a:lnTo>
                  <a:pt x="1247932" y="1231900"/>
                </a:lnTo>
                <a:lnTo>
                  <a:pt x="1423983" y="1231900"/>
                </a:lnTo>
                <a:lnTo>
                  <a:pt x="1453571" y="1257300"/>
                </a:lnTo>
                <a:lnTo>
                  <a:pt x="1487049" y="1282700"/>
                </a:lnTo>
                <a:lnTo>
                  <a:pt x="1524147" y="1320800"/>
                </a:lnTo>
                <a:lnTo>
                  <a:pt x="1564595" y="1333500"/>
                </a:lnTo>
                <a:lnTo>
                  <a:pt x="1608122" y="1358900"/>
                </a:lnTo>
                <a:lnTo>
                  <a:pt x="1654460" y="1371600"/>
                </a:lnTo>
                <a:lnTo>
                  <a:pt x="1703338" y="1384300"/>
                </a:lnTo>
                <a:lnTo>
                  <a:pt x="1809385" y="1384300"/>
                </a:lnTo>
                <a:lnTo>
                  <a:pt x="1811340" y="1409700"/>
                </a:lnTo>
                <a:lnTo>
                  <a:pt x="1808175" y="1422400"/>
                </a:lnTo>
                <a:lnTo>
                  <a:pt x="1807079" y="1435100"/>
                </a:lnTo>
                <a:lnTo>
                  <a:pt x="1806348" y="1435100"/>
                </a:lnTo>
                <a:lnTo>
                  <a:pt x="1795368" y="1447800"/>
                </a:lnTo>
                <a:lnTo>
                  <a:pt x="1780013" y="1460500"/>
                </a:lnTo>
                <a:lnTo>
                  <a:pt x="1761388" y="1473200"/>
                </a:lnTo>
                <a:close/>
              </a:path>
              <a:path w="1972945" h="1473200">
                <a:moveTo>
                  <a:pt x="1416026" y="1231900"/>
                </a:moveTo>
                <a:lnTo>
                  <a:pt x="1308588" y="1231900"/>
                </a:lnTo>
                <a:lnTo>
                  <a:pt x="1334111" y="1219200"/>
                </a:lnTo>
                <a:lnTo>
                  <a:pt x="1406963" y="1219200"/>
                </a:lnTo>
                <a:lnTo>
                  <a:pt x="1416026" y="1231900"/>
                </a:lnTo>
                <a:close/>
              </a:path>
            </a:pathLst>
          </a:custGeom>
          <a:solidFill>
            <a:srgbClr val="F39B1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232865" y="0"/>
            <a:ext cx="1688464" cy="2903855"/>
          </a:xfrm>
          <a:custGeom>
            <a:avLst/>
            <a:gdLst/>
            <a:ahLst/>
            <a:cxnLst/>
            <a:rect l="l" t="t" r="r" b="b"/>
            <a:pathLst>
              <a:path w="1688465" h="2903855">
                <a:moveTo>
                  <a:pt x="0" y="2903837"/>
                </a:moveTo>
                <a:lnTo>
                  <a:pt x="0" y="0"/>
                </a:lnTo>
                <a:lnTo>
                  <a:pt x="1688415" y="0"/>
                </a:lnTo>
                <a:lnTo>
                  <a:pt x="1688415" y="2264969"/>
                </a:lnTo>
                <a:lnTo>
                  <a:pt x="843035" y="2264969"/>
                </a:lnTo>
                <a:lnTo>
                  <a:pt x="0" y="2903837"/>
                </a:lnTo>
                <a:close/>
              </a:path>
              <a:path w="1688465" h="2903855">
                <a:moveTo>
                  <a:pt x="1688415" y="2902353"/>
                </a:moveTo>
                <a:lnTo>
                  <a:pt x="843035" y="2264969"/>
                </a:lnTo>
                <a:lnTo>
                  <a:pt x="1688415" y="2264969"/>
                </a:lnTo>
                <a:lnTo>
                  <a:pt x="1688415" y="290235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9641473" y="936467"/>
            <a:ext cx="863600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250" spc="-1030" dirty="0">
                <a:solidFill>
                  <a:srgbClr val="BBBEC3"/>
                </a:solidFill>
                <a:latin typeface="Trebuchet MS"/>
                <a:cs typeface="Trebuchet MS"/>
              </a:rPr>
              <a:t>10</a:t>
            </a:r>
            <a:endParaRPr sz="8250"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731806" y="833496"/>
            <a:ext cx="640715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050" spc="-170" dirty="0">
                <a:solidFill>
                  <a:srgbClr val="212830"/>
                </a:solidFill>
                <a:latin typeface="Roboto"/>
                <a:cs typeface="Roboto"/>
              </a:rPr>
              <a:t>F</a:t>
            </a:r>
            <a:r>
              <a:rPr sz="2050" spc="30" dirty="0">
                <a:solidFill>
                  <a:srgbClr val="212830"/>
                </a:solidFill>
                <a:latin typeface="Roboto"/>
                <a:cs typeface="Roboto"/>
              </a:rPr>
              <a:t>A</a:t>
            </a:r>
            <a:r>
              <a:rPr sz="2050" spc="5" dirty="0">
                <a:solidFill>
                  <a:srgbClr val="212830"/>
                </a:solidFill>
                <a:latin typeface="Roboto"/>
                <a:cs typeface="Roboto"/>
              </a:rPr>
              <a:t>C</a:t>
            </a:r>
            <a:r>
              <a:rPr sz="2050" dirty="0">
                <a:solidFill>
                  <a:srgbClr val="212830"/>
                </a:solidFill>
                <a:latin typeface="Roboto"/>
                <a:cs typeface="Roboto"/>
              </a:rPr>
              <a:t>T</a:t>
            </a:r>
            <a:endParaRPr sz="2050">
              <a:latin typeface="Roboto"/>
              <a:cs typeface="Roboto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9630588" y="507472"/>
            <a:ext cx="912494" cy="134620"/>
            <a:chOff x="9630588" y="507472"/>
            <a:chExt cx="912494" cy="134620"/>
          </a:xfrm>
        </p:grpSpPr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630588" y="507472"/>
              <a:ext cx="134028" cy="13402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825073" y="507472"/>
              <a:ext cx="134029" cy="13402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019558" y="507472"/>
              <a:ext cx="134028" cy="134029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214043" y="507472"/>
              <a:ext cx="134028" cy="134029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408528" y="507472"/>
              <a:ext cx="134028" cy="1340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17851" y="1512924"/>
            <a:ext cx="6430010" cy="52001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b="1" spc="-5" dirty="0">
                <a:solidFill>
                  <a:srgbClr val="2980B9"/>
                </a:solidFill>
                <a:latin typeface="Roboto"/>
                <a:cs typeface="Roboto"/>
              </a:rPr>
              <a:t>05.</a:t>
            </a:r>
            <a:r>
              <a:rPr sz="3300" b="1" spc="-15" dirty="0">
                <a:solidFill>
                  <a:srgbClr val="2980B9"/>
                </a:solidFill>
                <a:latin typeface="Roboto"/>
                <a:cs typeface="Roboto"/>
              </a:rPr>
              <a:t> </a:t>
            </a:r>
            <a:r>
              <a:rPr lang="en-US" sz="3300" b="1" spc="-5" dirty="0" smtClean="0">
                <a:solidFill>
                  <a:srgbClr val="2980B9"/>
                </a:solidFill>
                <a:latin typeface="Roboto"/>
                <a:cs typeface="Roboto"/>
              </a:rPr>
              <a:t>Needs Specification</a:t>
            </a:r>
            <a:endParaRPr sz="3300" b="1" spc="-5" dirty="0">
              <a:solidFill>
                <a:srgbClr val="2980B9"/>
              </a:solidFill>
              <a:latin typeface="Roboto"/>
              <a:cs typeface="Roboto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998589" y="0"/>
            <a:ext cx="1853303" cy="11308556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492494" y="4065875"/>
            <a:ext cx="7843520" cy="56618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b="1" spc="15" dirty="0" smtClean="0">
                <a:solidFill>
                  <a:srgbClr val="16A085"/>
                </a:solidFill>
                <a:latin typeface="Roboto"/>
                <a:cs typeface="Roboto"/>
              </a:rPr>
              <a:t>06.</a:t>
            </a:r>
            <a:r>
              <a:rPr lang="en-US" sz="3600" dirty="0"/>
              <a:t> </a:t>
            </a:r>
            <a:r>
              <a:rPr lang="en-US" sz="3300" b="1" spc="15" dirty="0">
                <a:solidFill>
                  <a:srgbClr val="16A085"/>
                </a:solidFill>
                <a:latin typeface="Roboto"/>
                <a:cs typeface="Roboto"/>
              </a:rPr>
              <a:t>Added value </a:t>
            </a:r>
            <a:r>
              <a:rPr lang="en-US" sz="3300" b="1" spc="15" dirty="0" smtClean="0">
                <a:solidFill>
                  <a:srgbClr val="16A085"/>
                </a:solidFill>
                <a:latin typeface="Roboto"/>
                <a:cs typeface="Roboto"/>
              </a:rPr>
              <a:t>and Innovation</a:t>
            </a:r>
            <a:endParaRPr sz="3300" b="1" spc="15" dirty="0">
              <a:solidFill>
                <a:srgbClr val="16A085"/>
              </a:solidFill>
              <a:latin typeface="Roboto"/>
              <a:cs typeface="Roboto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242414" y="4348966"/>
            <a:ext cx="75565" cy="2768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50" spc="-5" dirty="0">
                <a:latin typeface="Roboto Lt"/>
                <a:cs typeface="Roboto Lt"/>
              </a:rPr>
              <a:t>.</a:t>
            </a:r>
            <a:endParaRPr sz="1650">
              <a:latin typeface="Roboto Lt"/>
              <a:cs typeface="Roboto L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256716" y="6612394"/>
            <a:ext cx="6315075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b="1" spc="-5" dirty="0" smtClean="0">
                <a:solidFill>
                  <a:srgbClr val="9BBB59"/>
                </a:solidFill>
                <a:latin typeface="Roboto"/>
                <a:cs typeface="Roboto"/>
              </a:rPr>
              <a:t>07.</a:t>
            </a:r>
            <a:r>
              <a:rPr lang="fr-FR" sz="3300" b="1" spc="-5" dirty="0" smtClean="0">
                <a:solidFill>
                  <a:srgbClr val="9BBB59"/>
                </a:solidFill>
                <a:latin typeface="Roboto"/>
                <a:cs typeface="Roboto"/>
              </a:rPr>
              <a:t> </a:t>
            </a:r>
            <a:r>
              <a:rPr lang="fr-FR" sz="3300" b="1" spc="-25" dirty="0" smtClean="0">
                <a:solidFill>
                  <a:srgbClr val="9BBB59"/>
                </a:solidFill>
                <a:latin typeface="Roboto"/>
                <a:cs typeface="Roboto"/>
              </a:rPr>
              <a:t>Actors</a:t>
            </a:r>
            <a:endParaRPr sz="3300" dirty="0">
              <a:latin typeface="Roboto"/>
              <a:cs typeface="Roboto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941003" y="8697931"/>
            <a:ext cx="6783705" cy="11884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21585" marR="5080" indent="-2509520">
              <a:lnSpc>
                <a:spcPct val="119900"/>
              </a:lnSpc>
              <a:spcBef>
                <a:spcPts val="100"/>
              </a:spcBef>
            </a:pPr>
            <a:r>
              <a:rPr sz="3300" b="1" spc="-5" dirty="0">
                <a:solidFill>
                  <a:srgbClr val="F39B12"/>
                </a:solidFill>
                <a:latin typeface="Roboto"/>
                <a:cs typeface="Roboto"/>
              </a:rPr>
              <a:t>08.</a:t>
            </a:r>
            <a:r>
              <a:rPr sz="3300" b="1" spc="-25" dirty="0">
                <a:solidFill>
                  <a:srgbClr val="F39B12"/>
                </a:solidFill>
                <a:latin typeface="Roboto"/>
                <a:cs typeface="Roboto"/>
              </a:rPr>
              <a:t> </a:t>
            </a:r>
            <a:r>
              <a:rPr lang="en-US" sz="3300" b="1" spc="-5" dirty="0">
                <a:solidFill>
                  <a:srgbClr val="F39B12"/>
                </a:solidFill>
                <a:latin typeface="Roboto"/>
                <a:cs typeface="Roboto"/>
              </a:rPr>
              <a:t>Use case </a:t>
            </a:r>
            <a:r>
              <a:rPr lang="en-US" sz="3300" b="1" spc="-5" dirty="0" smtClean="0">
                <a:solidFill>
                  <a:srgbClr val="F39B12"/>
                </a:solidFill>
                <a:latin typeface="Roboto"/>
                <a:cs typeface="Roboto"/>
              </a:rPr>
              <a:t>diagram</a:t>
            </a:r>
          </a:p>
          <a:p>
            <a:pPr marL="2521585" marR="5080" indent="-2509520">
              <a:lnSpc>
                <a:spcPct val="119900"/>
              </a:lnSpc>
              <a:spcBef>
                <a:spcPts val="100"/>
              </a:spcBef>
            </a:pPr>
            <a:r>
              <a:rPr lang="en-US" sz="3300" b="1" spc="-5" dirty="0" smtClean="0">
                <a:solidFill>
                  <a:srgbClr val="F39B12"/>
                </a:solidFill>
                <a:latin typeface="Roboto"/>
                <a:cs typeface="Roboto"/>
              </a:rPr>
              <a:t> </a:t>
            </a:r>
            <a:r>
              <a:rPr lang="en-US" sz="3300" b="1" spc="-5" dirty="0">
                <a:solidFill>
                  <a:srgbClr val="F39B12"/>
                </a:solidFill>
                <a:latin typeface="Roboto"/>
                <a:cs typeface="Roboto"/>
              </a:rPr>
              <a:t>Class diagram analysis</a:t>
            </a:r>
            <a:endParaRPr sz="3300" b="1" spc="-5" dirty="0">
              <a:solidFill>
                <a:srgbClr val="F39B12"/>
              </a:solidFill>
              <a:latin typeface="Roboto"/>
              <a:cs typeface="Roboto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4517625" y="5980609"/>
            <a:ext cx="3494404" cy="172720"/>
          </a:xfrm>
          <a:custGeom>
            <a:avLst/>
            <a:gdLst/>
            <a:ahLst/>
            <a:cxnLst/>
            <a:rect l="l" t="t" r="r" b="b"/>
            <a:pathLst>
              <a:path w="3494405" h="172720">
                <a:moveTo>
                  <a:pt x="3494055" y="172216"/>
                </a:moveTo>
                <a:lnTo>
                  <a:pt x="0" y="172216"/>
                </a:lnTo>
                <a:lnTo>
                  <a:pt x="0" y="0"/>
                </a:lnTo>
                <a:lnTo>
                  <a:pt x="3494055" y="0"/>
                </a:lnTo>
                <a:lnTo>
                  <a:pt x="3494055" y="172216"/>
                </a:lnTo>
                <a:close/>
              </a:path>
            </a:pathLst>
          </a:custGeom>
          <a:solidFill>
            <a:srgbClr val="F39B1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5442326" y="5243137"/>
            <a:ext cx="1772523" cy="7739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fr-FR" sz="4950" dirty="0">
                <a:solidFill>
                  <a:schemeClr val="bg1"/>
                </a:solidFill>
                <a:latin typeface="Trebuchet MS"/>
                <a:cs typeface="Trebuchet MS"/>
              </a:rPr>
              <a:t>Plan</a:t>
            </a:r>
            <a:endParaRPr sz="4950" dirty="0">
              <a:latin typeface="Trebuchet MS"/>
              <a:cs typeface="Trebuchet MS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19212569" y="10558355"/>
            <a:ext cx="594360" cy="750570"/>
            <a:chOff x="19212569" y="10558355"/>
            <a:chExt cx="594360" cy="750570"/>
          </a:xfrm>
        </p:grpSpPr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212569" y="10558355"/>
              <a:ext cx="594353" cy="750201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9243984" y="10568827"/>
              <a:ext cx="532130" cy="690245"/>
            </a:xfrm>
            <a:custGeom>
              <a:avLst/>
              <a:gdLst/>
              <a:ahLst/>
              <a:cxnLst/>
              <a:rect l="l" t="t" r="r" b="b"/>
              <a:pathLst>
                <a:path w="532130" h="690245">
                  <a:moveTo>
                    <a:pt x="265764" y="689868"/>
                  </a:moveTo>
                  <a:lnTo>
                    <a:pt x="222656" y="685353"/>
                  </a:lnTo>
                  <a:lnTo>
                    <a:pt x="181762" y="672283"/>
                  </a:lnTo>
                  <a:lnTo>
                    <a:pt x="143630" y="651367"/>
                  </a:lnTo>
                  <a:lnTo>
                    <a:pt x="108807" y="623315"/>
                  </a:lnTo>
                  <a:lnTo>
                    <a:pt x="77840" y="588839"/>
                  </a:lnTo>
                  <a:lnTo>
                    <a:pt x="51277" y="548647"/>
                  </a:lnTo>
                  <a:lnTo>
                    <a:pt x="29664" y="503451"/>
                  </a:lnTo>
                  <a:lnTo>
                    <a:pt x="13548" y="453959"/>
                  </a:lnTo>
                  <a:lnTo>
                    <a:pt x="3478" y="400884"/>
                  </a:lnTo>
                  <a:lnTo>
                    <a:pt x="0" y="344933"/>
                  </a:lnTo>
                  <a:lnTo>
                    <a:pt x="3478" y="288983"/>
                  </a:lnTo>
                  <a:lnTo>
                    <a:pt x="13548" y="235908"/>
                  </a:lnTo>
                  <a:lnTo>
                    <a:pt x="29664" y="186416"/>
                  </a:lnTo>
                  <a:lnTo>
                    <a:pt x="51277" y="141220"/>
                  </a:lnTo>
                  <a:lnTo>
                    <a:pt x="77840" y="101028"/>
                  </a:lnTo>
                  <a:lnTo>
                    <a:pt x="108807" y="66552"/>
                  </a:lnTo>
                  <a:lnTo>
                    <a:pt x="143630" y="38500"/>
                  </a:lnTo>
                  <a:lnTo>
                    <a:pt x="181762" y="17584"/>
                  </a:lnTo>
                  <a:lnTo>
                    <a:pt x="222656" y="4514"/>
                  </a:lnTo>
                  <a:lnTo>
                    <a:pt x="265764" y="0"/>
                  </a:lnTo>
                  <a:lnTo>
                    <a:pt x="307589" y="4296"/>
                  </a:lnTo>
                  <a:lnTo>
                    <a:pt x="348008" y="16932"/>
                  </a:lnTo>
                  <a:lnTo>
                    <a:pt x="386306" y="37521"/>
                  </a:lnTo>
                  <a:lnTo>
                    <a:pt x="421771" y="65681"/>
                  </a:lnTo>
                  <a:lnTo>
                    <a:pt x="453688" y="101029"/>
                  </a:lnTo>
                  <a:lnTo>
                    <a:pt x="480921" y="142452"/>
                  </a:lnTo>
                  <a:lnTo>
                    <a:pt x="502618" y="188481"/>
                  </a:lnTo>
                  <a:lnTo>
                    <a:pt x="518481" y="238189"/>
                  </a:lnTo>
                  <a:lnTo>
                    <a:pt x="528216" y="290648"/>
                  </a:lnTo>
                  <a:lnTo>
                    <a:pt x="531527" y="344933"/>
                  </a:lnTo>
                  <a:lnTo>
                    <a:pt x="528048" y="400884"/>
                  </a:lnTo>
                  <a:lnTo>
                    <a:pt x="517978" y="453959"/>
                  </a:lnTo>
                  <a:lnTo>
                    <a:pt x="501863" y="503451"/>
                  </a:lnTo>
                  <a:lnTo>
                    <a:pt x="480250" y="548647"/>
                  </a:lnTo>
                  <a:lnTo>
                    <a:pt x="453686" y="588839"/>
                  </a:lnTo>
                  <a:lnTo>
                    <a:pt x="422720" y="623315"/>
                  </a:lnTo>
                  <a:lnTo>
                    <a:pt x="387897" y="651367"/>
                  </a:lnTo>
                  <a:lnTo>
                    <a:pt x="349765" y="672283"/>
                  </a:lnTo>
                  <a:lnTo>
                    <a:pt x="308872" y="685353"/>
                  </a:lnTo>
                  <a:lnTo>
                    <a:pt x="265764" y="689868"/>
                  </a:lnTo>
                  <a:close/>
                </a:path>
              </a:pathLst>
            </a:custGeom>
            <a:solidFill>
              <a:srgbClr val="14405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19378494" y="10695615"/>
            <a:ext cx="262890" cy="447675"/>
          </a:xfrm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65"/>
              </a:spcBef>
            </a:pPr>
            <a:fld id="{81D60167-4931-47E6-BA6A-407CBD079E47}" type="slidenum">
              <a:rPr sz="2600" spc="45" dirty="0">
                <a:solidFill>
                  <a:srgbClr val="FFFFFF"/>
                </a:solidFill>
                <a:latin typeface="Tahoma"/>
                <a:cs typeface="Tahoma"/>
              </a:rPr>
              <a:t>4</a:t>
            </a:fld>
            <a:endParaRPr sz="26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80981" y="452207"/>
            <a:ext cx="5289669" cy="1154162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lang="en-US" sz="7400" dirty="0"/>
              <a:t>Conclusion</a:t>
            </a:r>
            <a:endParaRPr sz="7400" dirty="0"/>
          </a:p>
        </p:txBody>
      </p:sp>
      <p:grpSp>
        <p:nvGrpSpPr>
          <p:cNvPr id="3" name="object 3"/>
          <p:cNvGrpSpPr/>
          <p:nvPr/>
        </p:nvGrpSpPr>
        <p:grpSpPr>
          <a:xfrm>
            <a:off x="6974261" y="3518484"/>
            <a:ext cx="5742305" cy="6223000"/>
            <a:chOff x="6974261" y="3518484"/>
            <a:chExt cx="5742305" cy="6223000"/>
          </a:xfrm>
        </p:grpSpPr>
        <p:sp>
          <p:nvSpPr>
            <p:cNvPr id="4" name="object 4"/>
            <p:cNvSpPr/>
            <p:nvPr/>
          </p:nvSpPr>
          <p:spPr>
            <a:xfrm>
              <a:off x="8628345" y="3653724"/>
              <a:ext cx="4004945" cy="5385435"/>
            </a:xfrm>
            <a:custGeom>
              <a:avLst/>
              <a:gdLst/>
              <a:ahLst/>
              <a:cxnLst/>
              <a:rect l="l" t="t" r="r" b="b"/>
              <a:pathLst>
                <a:path w="4004945" h="5385434">
                  <a:moveTo>
                    <a:pt x="1228133" y="5385385"/>
                  </a:moveTo>
                  <a:lnTo>
                    <a:pt x="1093025" y="5375740"/>
                  </a:lnTo>
                  <a:lnTo>
                    <a:pt x="985979" y="5354519"/>
                  </a:lnTo>
                  <a:lnTo>
                    <a:pt x="915509" y="5333299"/>
                  </a:lnTo>
                  <a:lnTo>
                    <a:pt x="890127" y="5323654"/>
                  </a:lnTo>
                  <a:lnTo>
                    <a:pt x="701790" y="5343135"/>
                  </a:lnTo>
                  <a:lnTo>
                    <a:pt x="669279" y="5356037"/>
                  </a:lnTo>
                  <a:lnTo>
                    <a:pt x="0" y="3221524"/>
                  </a:lnTo>
                  <a:lnTo>
                    <a:pt x="35171" y="3207332"/>
                  </a:lnTo>
                  <a:lnTo>
                    <a:pt x="113286" y="3176111"/>
                  </a:lnTo>
                  <a:lnTo>
                    <a:pt x="193239" y="3144890"/>
                  </a:lnTo>
                  <a:lnTo>
                    <a:pt x="233930" y="3130699"/>
                  </a:lnTo>
                  <a:lnTo>
                    <a:pt x="254965" y="3126426"/>
                  </a:lnTo>
                  <a:lnTo>
                    <a:pt x="292413" y="3116057"/>
                  </a:lnTo>
                  <a:lnTo>
                    <a:pt x="329860" y="3103269"/>
                  </a:lnTo>
                  <a:lnTo>
                    <a:pt x="350895" y="3091738"/>
                  </a:lnTo>
                  <a:lnTo>
                    <a:pt x="368741" y="3076029"/>
                  </a:lnTo>
                  <a:lnTo>
                    <a:pt x="398437" y="3054295"/>
                  </a:lnTo>
                  <a:lnTo>
                    <a:pt x="426292" y="3035028"/>
                  </a:lnTo>
                  <a:lnTo>
                    <a:pt x="438619" y="3026718"/>
                  </a:lnTo>
                  <a:lnTo>
                    <a:pt x="464590" y="2994082"/>
                  </a:lnTo>
                  <a:lnTo>
                    <a:pt x="493582" y="2944705"/>
                  </a:lnTo>
                  <a:lnTo>
                    <a:pt x="562486" y="2808542"/>
                  </a:lnTo>
                  <a:lnTo>
                    <a:pt x="644195" y="2603550"/>
                  </a:lnTo>
                  <a:lnTo>
                    <a:pt x="711602" y="2347682"/>
                  </a:lnTo>
                  <a:lnTo>
                    <a:pt x="723885" y="2281472"/>
                  </a:lnTo>
                  <a:lnTo>
                    <a:pt x="735380" y="2220185"/>
                  </a:lnTo>
                  <a:lnTo>
                    <a:pt x="746363" y="2163339"/>
                  </a:lnTo>
                  <a:lnTo>
                    <a:pt x="757111" y="2110456"/>
                  </a:lnTo>
                  <a:lnTo>
                    <a:pt x="767899" y="2061054"/>
                  </a:lnTo>
                  <a:lnTo>
                    <a:pt x="779004" y="2014655"/>
                  </a:lnTo>
                  <a:lnTo>
                    <a:pt x="790702" y="1970778"/>
                  </a:lnTo>
                  <a:lnTo>
                    <a:pt x="803269" y="1928944"/>
                  </a:lnTo>
                  <a:lnTo>
                    <a:pt x="816981" y="1888672"/>
                  </a:lnTo>
                  <a:lnTo>
                    <a:pt x="832115" y="1849483"/>
                  </a:lnTo>
                  <a:lnTo>
                    <a:pt x="848946" y="1810896"/>
                  </a:lnTo>
                  <a:lnTo>
                    <a:pt x="867751" y="1772431"/>
                  </a:lnTo>
                  <a:lnTo>
                    <a:pt x="888806" y="1733610"/>
                  </a:lnTo>
                  <a:lnTo>
                    <a:pt x="912387" y="1693951"/>
                  </a:lnTo>
                  <a:lnTo>
                    <a:pt x="938771" y="1652975"/>
                  </a:lnTo>
                  <a:lnTo>
                    <a:pt x="968232" y="1610202"/>
                  </a:lnTo>
                  <a:lnTo>
                    <a:pt x="999179" y="1566856"/>
                  </a:lnTo>
                  <a:lnTo>
                    <a:pt x="1029767" y="1524417"/>
                  </a:lnTo>
                  <a:lnTo>
                    <a:pt x="1059794" y="1482646"/>
                  </a:lnTo>
                  <a:lnTo>
                    <a:pt x="1089054" y="1441305"/>
                  </a:lnTo>
                  <a:lnTo>
                    <a:pt x="1117344" y="1400157"/>
                  </a:lnTo>
                  <a:lnTo>
                    <a:pt x="1144459" y="1358964"/>
                  </a:lnTo>
                  <a:lnTo>
                    <a:pt x="1170195" y="1317488"/>
                  </a:lnTo>
                  <a:lnTo>
                    <a:pt x="1194347" y="1275491"/>
                  </a:lnTo>
                  <a:lnTo>
                    <a:pt x="1216712" y="1232735"/>
                  </a:lnTo>
                  <a:lnTo>
                    <a:pt x="1237085" y="1188982"/>
                  </a:lnTo>
                  <a:lnTo>
                    <a:pt x="1255261" y="1143994"/>
                  </a:lnTo>
                  <a:lnTo>
                    <a:pt x="1271037" y="1097533"/>
                  </a:lnTo>
                  <a:lnTo>
                    <a:pt x="1284207" y="1049362"/>
                  </a:lnTo>
                  <a:lnTo>
                    <a:pt x="1294569" y="999242"/>
                  </a:lnTo>
                  <a:lnTo>
                    <a:pt x="1301916" y="946935"/>
                  </a:lnTo>
                  <a:lnTo>
                    <a:pt x="1306046" y="892205"/>
                  </a:lnTo>
                  <a:lnTo>
                    <a:pt x="1307005" y="842127"/>
                  </a:lnTo>
                  <a:lnTo>
                    <a:pt x="1305820" y="791701"/>
                  </a:lnTo>
                  <a:lnTo>
                    <a:pt x="1302933" y="741118"/>
                  </a:lnTo>
                  <a:lnTo>
                    <a:pt x="1298791" y="690567"/>
                  </a:lnTo>
                  <a:lnTo>
                    <a:pt x="1293838" y="640240"/>
                  </a:lnTo>
                  <a:lnTo>
                    <a:pt x="1288518" y="590326"/>
                  </a:lnTo>
                  <a:lnTo>
                    <a:pt x="1283277" y="541017"/>
                  </a:lnTo>
                  <a:lnTo>
                    <a:pt x="1278559" y="492503"/>
                  </a:lnTo>
                  <a:lnTo>
                    <a:pt x="1274809" y="444974"/>
                  </a:lnTo>
                  <a:lnTo>
                    <a:pt x="1272471" y="398621"/>
                  </a:lnTo>
                  <a:lnTo>
                    <a:pt x="1271991" y="353634"/>
                  </a:lnTo>
                  <a:lnTo>
                    <a:pt x="1273812" y="310205"/>
                  </a:lnTo>
                  <a:lnTo>
                    <a:pt x="1278380" y="268523"/>
                  </a:lnTo>
                  <a:lnTo>
                    <a:pt x="1286140" y="228779"/>
                  </a:lnTo>
                  <a:lnTo>
                    <a:pt x="1297536" y="191164"/>
                  </a:lnTo>
                  <a:lnTo>
                    <a:pt x="1313013" y="155868"/>
                  </a:lnTo>
                  <a:lnTo>
                    <a:pt x="1333015" y="123081"/>
                  </a:lnTo>
                  <a:lnTo>
                    <a:pt x="1357988" y="92995"/>
                  </a:lnTo>
                  <a:lnTo>
                    <a:pt x="1389026" y="65141"/>
                  </a:lnTo>
                  <a:lnTo>
                    <a:pt x="1423294" y="42335"/>
                  </a:lnTo>
                  <a:lnTo>
                    <a:pt x="1460316" y="24496"/>
                  </a:lnTo>
                  <a:lnTo>
                    <a:pt x="1499618" y="11547"/>
                  </a:lnTo>
                  <a:lnTo>
                    <a:pt x="1540721" y="3408"/>
                  </a:lnTo>
                  <a:lnTo>
                    <a:pt x="1583151" y="0"/>
                  </a:lnTo>
                  <a:lnTo>
                    <a:pt x="1626432" y="1243"/>
                  </a:lnTo>
                  <a:lnTo>
                    <a:pt x="1670087" y="7059"/>
                  </a:lnTo>
                  <a:lnTo>
                    <a:pt x="1713640" y="17369"/>
                  </a:lnTo>
                  <a:lnTo>
                    <a:pt x="1756616" y="32094"/>
                  </a:lnTo>
                  <a:lnTo>
                    <a:pt x="1798539" y="51154"/>
                  </a:lnTo>
                  <a:lnTo>
                    <a:pt x="1838932" y="74470"/>
                  </a:lnTo>
                  <a:lnTo>
                    <a:pt x="1877320" y="101964"/>
                  </a:lnTo>
                  <a:lnTo>
                    <a:pt x="1913226" y="133555"/>
                  </a:lnTo>
                  <a:lnTo>
                    <a:pt x="1946175" y="169166"/>
                  </a:lnTo>
                  <a:lnTo>
                    <a:pt x="1975690" y="208717"/>
                  </a:lnTo>
                  <a:lnTo>
                    <a:pt x="2001296" y="252129"/>
                  </a:lnTo>
                  <a:lnTo>
                    <a:pt x="2024516" y="297473"/>
                  </a:lnTo>
                  <a:lnTo>
                    <a:pt x="2046988" y="342969"/>
                  </a:lnTo>
                  <a:lnTo>
                    <a:pt x="2068504" y="388630"/>
                  </a:lnTo>
                  <a:lnTo>
                    <a:pt x="2088859" y="434466"/>
                  </a:lnTo>
                  <a:lnTo>
                    <a:pt x="2107846" y="480489"/>
                  </a:lnTo>
                  <a:lnTo>
                    <a:pt x="2125260" y="526709"/>
                  </a:lnTo>
                  <a:lnTo>
                    <a:pt x="2140895" y="573137"/>
                  </a:lnTo>
                  <a:lnTo>
                    <a:pt x="2154544" y="619785"/>
                  </a:lnTo>
                  <a:lnTo>
                    <a:pt x="2166002" y="666664"/>
                  </a:lnTo>
                  <a:lnTo>
                    <a:pt x="2175062" y="713785"/>
                  </a:lnTo>
                  <a:lnTo>
                    <a:pt x="2181519" y="761158"/>
                  </a:lnTo>
                  <a:lnTo>
                    <a:pt x="2185165" y="808796"/>
                  </a:lnTo>
                  <a:lnTo>
                    <a:pt x="2185797" y="856710"/>
                  </a:lnTo>
                  <a:lnTo>
                    <a:pt x="2183206" y="904909"/>
                  </a:lnTo>
                  <a:lnTo>
                    <a:pt x="2177188" y="953407"/>
                  </a:lnTo>
                  <a:lnTo>
                    <a:pt x="2167536" y="1002212"/>
                  </a:lnTo>
                  <a:lnTo>
                    <a:pt x="2154044" y="1051338"/>
                  </a:lnTo>
                  <a:lnTo>
                    <a:pt x="2136164" y="1106188"/>
                  </a:lnTo>
                  <a:lnTo>
                    <a:pt x="2117834" y="1159117"/>
                  </a:lnTo>
                  <a:lnTo>
                    <a:pt x="2099382" y="1210271"/>
                  </a:lnTo>
                  <a:lnTo>
                    <a:pt x="2081139" y="1259801"/>
                  </a:lnTo>
                  <a:lnTo>
                    <a:pt x="2063434" y="1307856"/>
                  </a:lnTo>
                  <a:lnTo>
                    <a:pt x="2046596" y="1354583"/>
                  </a:lnTo>
                  <a:lnTo>
                    <a:pt x="2030954" y="1400133"/>
                  </a:lnTo>
                  <a:lnTo>
                    <a:pt x="2016837" y="1444653"/>
                  </a:lnTo>
                  <a:lnTo>
                    <a:pt x="2004576" y="1488294"/>
                  </a:lnTo>
                  <a:lnTo>
                    <a:pt x="1994499" y="1531203"/>
                  </a:lnTo>
                  <a:lnTo>
                    <a:pt x="1986936" y="1573530"/>
                  </a:lnTo>
                  <a:lnTo>
                    <a:pt x="1982215" y="1615423"/>
                  </a:lnTo>
                  <a:lnTo>
                    <a:pt x="1980668" y="1657031"/>
                  </a:lnTo>
                  <a:lnTo>
                    <a:pt x="1982622" y="1698503"/>
                  </a:lnTo>
                  <a:lnTo>
                    <a:pt x="1988407" y="1739989"/>
                  </a:lnTo>
                  <a:lnTo>
                    <a:pt x="1999093" y="1797166"/>
                  </a:lnTo>
                  <a:lnTo>
                    <a:pt x="2009007" y="1844113"/>
                  </a:lnTo>
                  <a:lnTo>
                    <a:pt x="2019901" y="1881121"/>
                  </a:lnTo>
                  <a:lnTo>
                    <a:pt x="2051651" y="1926477"/>
                  </a:lnTo>
                  <a:lnTo>
                    <a:pt x="2108379" y="1935554"/>
                  </a:lnTo>
                  <a:lnTo>
                    <a:pt x="2150496" y="1927213"/>
                  </a:lnTo>
                  <a:lnTo>
                    <a:pt x="2204122" y="1910671"/>
                  </a:lnTo>
                  <a:lnTo>
                    <a:pt x="2271009" y="1886220"/>
                  </a:lnTo>
                  <a:lnTo>
                    <a:pt x="2338146" y="1859998"/>
                  </a:lnTo>
                  <a:lnTo>
                    <a:pt x="2375500" y="1845193"/>
                  </a:lnTo>
                  <a:lnTo>
                    <a:pt x="2415122" y="1829549"/>
                  </a:lnTo>
                  <a:lnTo>
                    <a:pt x="2456820" y="1813283"/>
                  </a:lnTo>
                  <a:lnTo>
                    <a:pt x="2500403" y="1796612"/>
                  </a:lnTo>
                  <a:lnTo>
                    <a:pt x="2545679" y="1779754"/>
                  </a:lnTo>
                  <a:lnTo>
                    <a:pt x="2592457" y="1762927"/>
                  </a:lnTo>
                  <a:lnTo>
                    <a:pt x="2640543" y="1746347"/>
                  </a:lnTo>
                  <a:lnTo>
                    <a:pt x="2689747" y="1730233"/>
                  </a:lnTo>
                  <a:lnTo>
                    <a:pt x="2739876" y="1714801"/>
                  </a:lnTo>
                  <a:lnTo>
                    <a:pt x="2790739" y="1700269"/>
                  </a:lnTo>
                  <a:lnTo>
                    <a:pt x="2842144" y="1686854"/>
                  </a:lnTo>
                  <a:lnTo>
                    <a:pt x="2893900" y="1674774"/>
                  </a:lnTo>
                  <a:lnTo>
                    <a:pt x="2945814" y="1664247"/>
                  </a:lnTo>
                  <a:lnTo>
                    <a:pt x="2997695" y="1655489"/>
                  </a:lnTo>
                  <a:lnTo>
                    <a:pt x="3049350" y="1648718"/>
                  </a:lnTo>
                  <a:lnTo>
                    <a:pt x="3100589" y="1644151"/>
                  </a:lnTo>
                  <a:lnTo>
                    <a:pt x="3151219" y="1642007"/>
                  </a:lnTo>
                  <a:lnTo>
                    <a:pt x="3201049" y="1642502"/>
                  </a:lnTo>
                  <a:lnTo>
                    <a:pt x="3249886" y="1645853"/>
                  </a:lnTo>
                  <a:lnTo>
                    <a:pt x="3297539" y="1652279"/>
                  </a:lnTo>
                  <a:lnTo>
                    <a:pt x="3343816" y="1661996"/>
                  </a:lnTo>
                  <a:lnTo>
                    <a:pt x="3388526" y="1675222"/>
                  </a:lnTo>
                  <a:lnTo>
                    <a:pt x="3439079" y="1695355"/>
                  </a:lnTo>
                  <a:lnTo>
                    <a:pt x="3485528" y="1719455"/>
                  </a:lnTo>
                  <a:lnTo>
                    <a:pt x="3527957" y="1747152"/>
                  </a:lnTo>
                  <a:lnTo>
                    <a:pt x="3566451" y="1778076"/>
                  </a:lnTo>
                  <a:lnTo>
                    <a:pt x="3601096" y="1811855"/>
                  </a:lnTo>
                  <a:lnTo>
                    <a:pt x="3631977" y="1848120"/>
                  </a:lnTo>
                  <a:lnTo>
                    <a:pt x="3659178" y="1886500"/>
                  </a:lnTo>
                  <a:lnTo>
                    <a:pt x="3682785" y="1926626"/>
                  </a:lnTo>
                  <a:lnTo>
                    <a:pt x="3702883" y="1968126"/>
                  </a:lnTo>
                  <a:lnTo>
                    <a:pt x="3719558" y="2010629"/>
                  </a:lnTo>
                  <a:lnTo>
                    <a:pt x="3732894" y="2053767"/>
                  </a:lnTo>
                  <a:lnTo>
                    <a:pt x="3742976" y="2097168"/>
                  </a:lnTo>
                  <a:lnTo>
                    <a:pt x="3749890" y="2140462"/>
                  </a:lnTo>
                  <a:lnTo>
                    <a:pt x="3753720" y="2183279"/>
                  </a:lnTo>
                  <a:lnTo>
                    <a:pt x="3754552" y="2225248"/>
                  </a:lnTo>
                  <a:lnTo>
                    <a:pt x="3752472" y="2265998"/>
                  </a:lnTo>
                  <a:lnTo>
                    <a:pt x="3747563" y="2305161"/>
                  </a:lnTo>
                  <a:lnTo>
                    <a:pt x="3739911" y="2342364"/>
                  </a:lnTo>
                  <a:lnTo>
                    <a:pt x="3729602" y="2377238"/>
                  </a:lnTo>
                  <a:lnTo>
                    <a:pt x="3716720" y="2409412"/>
                  </a:lnTo>
                  <a:lnTo>
                    <a:pt x="3721705" y="2426860"/>
                  </a:lnTo>
                  <a:lnTo>
                    <a:pt x="3730430" y="2447001"/>
                  </a:lnTo>
                  <a:lnTo>
                    <a:pt x="3742296" y="2469797"/>
                  </a:lnTo>
                  <a:lnTo>
                    <a:pt x="3756703" y="2495211"/>
                  </a:lnTo>
                  <a:lnTo>
                    <a:pt x="3773051" y="2523208"/>
                  </a:lnTo>
                  <a:lnTo>
                    <a:pt x="3790741" y="2553750"/>
                  </a:lnTo>
                  <a:lnTo>
                    <a:pt x="3827748" y="2622324"/>
                  </a:lnTo>
                  <a:lnTo>
                    <a:pt x="3845866" y="2660283"/>
                  </a:lnTo>
                  <a:lnTo>
                    <a:pt x="3862927" y="2700640"/>
                  </a:lnTo>
                  <a:lnTo>
                    <a:pt x="3878332" y="2743360"/>
                  </a:lnTo>
                  <a:lnTo>
                    <a:pt x="3891481" y="2788406"/>
                  </a:lnTo>
                  <a:lnTo>
                    <a:pt x="3901774" y="2835740"/>
                  </a:lnTo>
                  <a:lnTo>
                    <a:pt x="3908611" y="2885328"/>
                  </a:lnTo>
                  <a:lnTo>
                    <a:pt x="3911394" y="2937131"/>
                  </a:lnTo>
                  <a:lnTo>
                    <a:pt x="3909522" y="2991113"/>
                  </a:lnTo>
                  <a:lnTo>
                    <a:pt x="3902397" y="3047238"/>
                  </a:lnTo>
                  <a:lnTo>
                    <a:pt x="3889417" y="3105469"/>
                  </a:lnTo>
                  <a:lnTo>
                    <a:pt x="3869984" y="3165769"/>
                  </a:lnTo>
                  <a:lnTo>
                    <a:pt x="3843497" y="3228102"/>
                  </a:lnTo>
                  <a:lnTo>
                    <a:pt x="3872337" y="3271675"/>
                  </a:lnTo>
                  <a:lnTo>
                    <a:pt x="3899025" y="3316858"/>
                  </a:lnTo>
                  <a:lnTo>
                    <a:pt x="3923309" y="3363279"/>
                  </a:lnTo>
                  <a:lnTo>
                    <a:pt x="3944937" y="3410566"/>
                  </a:lnTo>
                  <a:lnTo>
                    <a:pt x="3963655" y="3458348"/>
                  </a:lnTo>
                  <a:lnTo>
                    <a:pt x="3979212" y="3506254"/>
                  </a:lnTo>
                  <a:lnTo>
                    <a:pt x="3991353" y="3553913"/>
                  </a:lnTo>
                  <a:lnTo>
                    <a:pt x="3999827" y="3600952"/>
                  </a:lnTo>
                  <a:lnTo>
                    <a:pt x="4004381" y="3647001"/>
                  </a:lnTo>
                  <a:lnTo>
                    <a:pt x="4004761" y="3691689"/>
                  </a:lnTo>
                  <a:lnTo>
                    <a:pt x="4000715" y="3734644"/>
                  </a:lnTo>
                  <a:lnTo>
                    <a:pt x="3991991" y="3775495"/>
                  </a:lnTo>
                  <a:lnTo>
                    <a:pt x="3978335" y="3813870"/>
                  </a:lnTo>
                  <a:lnTo>
                    <a:pt x="3959495" y="3849398"/>
                  </a:lnTo>
                  <a:lnTo>
                    <a:pt x="3935218" y="3881708"/>
                  </a:lnTo>
                  <a:lnTo>
                    <a:pt x="3905251" y="3910428"/>
                  </a:lnTo>
                  <a:lnTo>
                    <a:pt x="3914042" y="3930041"/>
                  </a:lnTo>
                  <a:lnTo>
                    <a:pt x="3935895" y="3980613"/>
                  </a:lnTo>
                  <a:lnTo>
                    <a:pt x="3959590" y="4043779"/>
                  </a:lnTo>
                  <a:lnTo>
                    <a:pt x="3980510" y="4116502"/>
                  </a:lnTo>
                  <a:lnTo>
                    <a:pt x="3988486" y="4155496"/>
                  </a:lnTo>
                  <a:lnTo>
                    <a:pt x="3994035" y="4195740"/>
                  </a:lnTo>
                  <a:lnTo>
                    <a:pt x="3996581" y="4236854"/>
                  </a:lnTo>
                  <a:lnTo>
                    <a:pt x="3995545" y="4278457"/>
                  </a:lnTo>
                  <a:lnTo>
                    <a:pt x="3990351" y="4320169"/>
                  </a:lnTo>
                  <a:lnTo>
                    <a:pt x="3980421" y="4361612"/>
                  </a:lnTo>
                  <a:lnTo>
                    <a:pt x="3965178" y="4402404"/>
                  </a:lnTo>
                  <a:lnTo>
                    <a:pt x="3944044" y="4442167"/>
                  </a:lnTo>
                  <a:lnTo>
                    <a:pt x="3916442" y="4480519"/>
                  </a:lnTo>
                  <a:lnTo>
                    <a:pt x="3881794" y="4517082"/>
                  </a:lnTo>
                  <a:lnTo>
                    <a:pt x="3839523" y="4551476"/>
                  </a:lnTo>
                  <a:lnTo>
                    <a:pt x="3789052" y="4583320"/>
                  </a:lnTo>
                  <a:lnTo>
                    <a:pt x="3729803" y="4612234"/>
                  </a:lnTo>
                  <a:lnTo>
                    <a:pt x="3674400" y="4634983"/>
                  </a:lnTo>
                  <a:lnTo>
                    <a:pt x="3607153" y="4661023"/>
                  </a:lnTo>
                  <a:lnTo>
                    <a:pt x="3569422" y="4675170"/>
                  </a:lnTo>
                  <a:lnTo>
                    <a:pt x="3529133" y="4690013"/>
                  </a:lnTo>
                  <a:lnTo>
                    <a:pt x="3486419" y="4705508"/>
                  </a:lnTo>
                  <a:lnTo>
                    <a:pt x="3441414" y="4721612"/>
                  </a:lnTo>
                  <a:lnTo>
                    <a:pt x="3394252" y="4738282"/>
                  </a:lnTo>
                  <a:lnTo>
                    <a:pt x="3345067" y="4755477"/>
                  </a:lnTo>
                  <a:lnTo>
                    <a:pt x="3293994" y="4773154"/>
                  </a:lnTo>
                  <a:lnTo>
                    <a:pt x="3241165" y="4791268"/>
                  </a:lnTo>
                  <a:lnTo>
                    <a:pt x="3186717" y="4809779"/>
                  </a:lnTo>
                  <a:lnTo>
                    <a:pt x="3130781" y="4828643"/>
                  </a:lnTo>
                  <a:lnTo>
                    <a:pt x="3073493" y="4847818"/>
                  </a:lnTo>
                  <a:lnTo>
                    <a:pt x="3014987" y="4867260"/>
                  </a:lnTo>
                  <a:lnTo>
                    <a:pt x="2955396" y="4886928"/>
                  </a:lnTo>
                  <a:lnTo>
                    <a:pt x="2894855" y="4906778"/>
                  </a:lnTo>
                  <a:lnTo>
                    <a:pt x="2833497" y="4926768"/>
                  </a:lnTo>
                  <a:lnTo>
                    <a:pt x="2771457" y="4946854"/>
                  </a:lnTo>
                  <a:lnTo>
                    <a:pt x="2708869" y="4966996"/>
                  </a:lnTo>
                  <a:lnTo>
                    <a:pt x="2645867" y="4987149"/>
                  </a:lnTo>
                  <a:lnTo>
                    <a:pt x="2582585" y="5007271"/>
                  </a:lnTo>
                  <a:lnTo>
                    <a:pt x="2519157" y="5027319"/>
                  </a:lnTo>
                  <a:lnTo>
                    <a:pt x="2455717" y="5047250"/>
                  </a:lnTo>
                  <a:lnTo>
                    <a:pt x="2392398" y="5067023"/>
                  </a:lnTo>
                  <a:lnTo>
                    <a:pt x="2329336" y="5086594"/>
                  </a:lnTo>
                  <a:lnTo>
                    <a:pt x="2266665" y="5105920"/>
                  </a:lnTo>
                  <a:lnTo>
                    <a:pt x="2204517" y="5124959"/>
                  </a:lnTo>
                  <a:lnTo>
                    <a:pt x="2143028" y="5143668"/>
                  </a:lnTo>
                  <a:lnTo>
                    <a:pt x="2082330" y="5162005"/>
                  </a:lnTo>
                  <a:lnTo>
                    <a:pt x="2022560" y="5179926"/>
                  </a:lnTo>
                  <a:lnTo>
                    <a:pt x="1963850" y="5197390"/>
                  </a:lnTo>
                  <a:lnTo>
                    <a:pt x="1906334" y="5214352"/>
                  </a:lnTo>
                  <a:lnTo>
                    <a:pt x="1850147" y="5230771"/>
                  </a:lnTo>
                  <a:lnTo>
                    <a:pt x="1795422" y="5246604"/>
                  </a:lnTo>
                  <a:lnTo>
                    <a:pt x="1742295" y="5261809"/>
                  </a:lnTo>
                  <a:lnTo>
                    <a:pt x="1690897" y="5276342"/>
                  </a:lnTo>
                  <a:lnTo>
                    <a:pt x="1641365" y="5290160"/>
                  </a:lnTo>
                  <a:lnTo>
                    <a:pt x="1593832" y="5303222"/>
                  </a:lnTo>
                  <a:lnTo>
                    <a:pt x="1548431" y="5315484"/>
                  </a:lnTo>
                  <a:lnTo>
                    <a:pt x="1505297" y="5326904"/>
                  </a:lnTo>
                  <a:lnTo>
                    <a:pt x="1464564" y="5337439"/>
                  </a:lnTo>
                  <a:lnTo>
                    <a:pt x="1426367" y="5347046"/>
                  </a:lnTo>
                  <a:lnTo>
                    <a:pt x="1358113" y="5363307"/>
                  </a:lnTo>
                  <a:lnTo>
                    <a:pt x="1301608" y="5375345"/>
                  </a:lnTo>
                  <a:lnTo>
                    <a:pt x="1257924" y="5382818"/>
                  </a:lnTo>
                  <a:lnTo>
                    <a:pt x="1241225" y="5384736"/>
                  </a:lnTo>
                  <a:lnTo>
                    <a:pt x="1228133" y="5385385"/>
                  </a:lnTo>
                  <a:close/>
                </a:path>
              </a:pathLst>
            </a:custGeom>
            <a:solidFill>
              <a:srgbClr val="2128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974261" y="3518484"/>
              <a:ext cx="5742305" cy="6223000"/>
            </a:xfrm>
            <a:custGeom>
              <a:avLst/>
              <a:gdLst/>
              <a:ahLst/>
              <a:cxnLst/>
              <a:rect l="l" t="t" r="r" b="b"/>
              <a:pathLst>
                <a:path w="5742305" h="6223000">
                  <a:moveTo>
                    <a:pt x="2156645" y="3225800"/>
                  </a:moveTo>
                  <a:lnTo>
                    <a:pt x="1656889" y="3225800"/>
                  </a:lnTo>
                  <a:lnTo>
                    <a:pt x="1988006" y="3124200"/>
                  </a:lnTo>
                  <a:lnTo>
                    <a:pt x="2003309" y="3124200"/>
                  </a:lnTo>
                  <a:lnTo>
                    <a:pt x="2012560" y="3111500"/>
                  </a:lnTo>
                  <a:lnTo>
                    <a:pt x="2019873" y="3098800"/>
                  </a:lnTo>
                  <a:lnTo>
                    <a:pt x="2029361" y="3086100"/>
                  </a:lnTo>
                  <a:lnTo>
                    <a:pt x="2033620" y="3073400"/>
                  </a:lnTo>
                  <a:lnTo>
                    <a:pt x="2040595" y="3060700"/>
                  </a:lnTo>
                  <a:lnTo>
                    <a:pt x="2050015" y="3035300"/>
                  </a:lnTo>
                  <a:lnTo>
                    <a:pt x="2061607" y="2997200"/>
                  </a:lnTo>
                  <a:lnTo>
                    <a:pt x="2075100" y="2971800"/>
                  </a:lnTo>
                  <a:lnTo>
                    <a:pt x="2090223" y="2933700"/>
                  </a:lnTo>
                  <a:lnTo>
                    <a:pt x="2106704" y="2882900"/>
                  </a:lnTo>
                  <a:lnTo>
                    <a:pt x="2124270" y="2832100"/>
                  </a:lnTo>
                  <a:lnTo>
                    <a:pt x="2142652" y="2781300"/>
                  </a:lnTo>
                  <a:lnTo>
                    <a:pt x="2161576" y="2730500"/>
                  </a:lnTo>
                  <a:lnTo>
                    <a:pt x="2199967" y="2603500"/>
                  </a:lnTo>
                  <a:lnTo>
                    <a:pt x="2218890" y="2540000"/>
                  </a:lnTo>
                  <a:lnTo>
                    <a:pt x="2237270" y="2476500"/>
                  </a:lnTo>
                  <a:lnTo>
                    <a:pt x="2254834" y="2413000"/>
                  </a:lnTo>
                  <a:lnTo>
                    <a:pt x="2271311" y="2349500"/>
                  </a:lnTo>
                  <a:lnTo>
                    <a:pt x="2286430" y="2286000"/>
                  </a:lnTo>
                  <a:lnTo>
                    <a:pt x="2303092" y="2209800"/>
                  </a:lnTo>
                  <a:lnTo>
                    <a:pt x="2320620" y="2146300"/>
                  </a:lnTo>
                  <a:lnTo>
                    <a:pt x="2338949" y="2082800"/>
                  </a:lnTo>
                  <a:lnTo>
                    <a:pt x="2358014" y="2019300"/>
                  </a:lnTo>
                  <a:lnTo>
                    <a:pt x="2377750" y="1968500"/>
                  </a:lnTo>
                  <a:lnTo>
                    <a:pt x="2398093" y="1917700"/>
                  </a:lnTo>
                  <a:lnTo>
                    <a:pt x="2418976" y="1879600"/>
                  </a:lnTo>
                  <a:lnTo>
                    <a:pt x="2440335" y="1828800"/>
                  </a:lnTo>
                  <a:lnTo>
                    <a:pt x="2462105" y="1790700"/>
                  </a:lnTo>
                  <a:lnTo>
                    <a:pt x="2484221" y="1752600"/>
                  </a:lnTo>
                  <a:lnTo>
                    <a:pt x="2506617" y="1714500"/>
                  </a:lnTo>
                  <a:lnTo>
                    <a:pt x="2529229" y="1676400"/>
                  </a:lnTo>
                  <a:lnTo>
                    <a:pt x="2551992" y="1651000"/>
                  </a:lnTo>
                  <a:lnTo>
                    <a:pt x="2597708" y="1574800"/>
                  </a:lnTo>
                  <a:lnTo>
                    <a:pt x="2616324" y="1549400"/>
                  </a:lnTo>
                  <a:lnTo>
                    <a:pt x="2635822" y="1524000"/>
                  </a:lnTo>
                  <a:lnTo>
                    <a:pt x="2655950" y="1485900"/>
                  </a:lnTo>
                  <a:lnTo>
                    <a:pt x="2676452" y="1447800"/>
                  </a:lnTo>
                  <a:lnTo>
                    <a:pt x="2697075" y="1409700"/>
                  </a:lnTo>
                  <a:lnTo>
                    <a:pt x="2717563" y="1371600"/>
                  </a:lnTo>
                  <a:lnTo>
                    <a:pt x="2737661" y="1320800"/>
                  </a:lnTo>
                  <a:lnTo>
                    <a:pt x="2757117" y="1282700"/>
                  </a:lnTo>
                  <a:lnTo>
                    <a:pt x="2775675" y="1231900"/>
                  </a:lnTo>
                  <a:lnTo>
                    <a:pt x="2793081" y="1181100"/>
                  </a:lnTo>
                  <a:lnTo>
                    <a:pt x="2809079" y="1130300"/>
                  </a:lnTo>
                  <a:lnTo>
                    <a:pt x="2823417" y="1079500"/>
                  </a:lnTo>
                  <a:lnTo>
                    <a:pt x="2835839" y="1028700"/>
                  </a:lnTo>
                  <a:lnTo>
                    <a:pt x="2846091" y="977900"/>
                  </a:lnTo>
                  <a:lnTo>
                    <a:pt x="2853919" y="927100"/>
                  </a:lnTo>
                  <a:lnTo>
                    <a:pt x="2859068" y="863600"/>
                  </a:lnTo>
                  <a:lnTo>
                    <a:pt x="2861283" y="812800"/>
                  </a:lnTo>
                  <a:lnTo>
                    <a:pt x="2860310" y="762000"/>
                  </a:lnTo>
                  <a:lnTo>
                    <a:pt x="2855895" y="711200"/>
                  </a:lnTo>
                  <a:lnTo>
                    <a:pt x="2848592" y="647700"/>
                  </a:lnTo>
                  <a:lnTo>
                    <a:pt x="2842743" y="584200"/>
                  </a:lnTo>
                  <a:lnTo>
                    <a:pt x="2838634" y="520700"/>
                  </a:lnTo>
                  <a:lnTo>
                    <a:pt x="2836548" y="469900"/>
                  </a:lnTo>
                  <a:lnTo>
                    <a:pt x="2836770" y="419100"/>
                  </a:lnTo>
                  <a:lnTo>
                    <a:pt x="2839586" y="368300"/>
                  </a:lnTo>
                  <a:lnTo>
                    <a:pt x="2845279" y="317500"/>
                  </a:lnTo>
                  <a:lnTo>
                    <a:pt x="2854135" y="279400"/>
                  </a:lnTo>
                  <a:lnTo>
                    <a:pt x="2866437" y="241300"/>
                  </a:lnTo>
                  <a:lnTo>
                    <a:pt x="2882472" y="203200"/>
                  </a:lnTo>
                  <a:lnTo>
                    <a:pt x="2902522" y="165100"/>
                  </a:lnTo>
                  <a:lnTo>
                    <a:pt x="2926873" y="127000"/>
                  </a:lnTo>
                  <a:lnTo>
                    <a:pt x="2955810" y="101600"/>
                  </a:lnTo>
                  <a:lnTo>
                    <a:pt x="2989617" y="63500"/>
                  </a:lnTo>
                  <a:lnTo>
                    <a:pt x="3028579" y="38100"/>
                  </a:lnTo>
                  <a:lnTo>
                    <a:pt x="3062684" y="25400"/>
                  </a:lnTo>
                  <a:lnTo>
                    <a:pt x="3099115" y="0"/>
                  </a:lnTo>
                  <a:lnTo>
                    <a:pt x="3261158" y="0"/>
                  </a:lnTo>
                  <a:lnTo>
                    <a:pt x="3347099" y="25400"/>
                  </a:lnTo>
                  <a:lnTo>
                    <a:pt x="3390082" y="50800"/>
                  </a:lnTo>
                  <a:lnTo>
                    <a:pt x="3432610" y="63500"/>
                  </a:lnTo>
                  <a:lnTo>
                    <a:pt x="3474334" y="88900"/>
                  </a:lnTo>
                  <a:lnTo>
                    <a:pt x="3514908" y="127000"/>
                  </a:lnTo>
                  <a:lnTo>
                    <a:pt x="3553982" y="152400"/>
                  </a:lnTo>
                  <a:lnTo>
                    <a:pt x="3591210" y="190500"/>
                  </a:lnTo>
                  <a:lnTo>
                    <a:pt x="3164504" y="190500"/>
                  </a:lnTo>
                  <a:lnTo>
                    <a:pt x="3129584" y="203200"/>
                  </a:lnTo>
                  <a:lnTo>
                    <a:pt x="3098188" y="228600"/>
                  </a:lnTo>
                  <a:lnTo>
                    <a:pt x="3070821" y="254000"/>
                  </a:lnTo>
                  <a:lnTo>
                    <a:pt x="3047990" y="279400"/>
                  </a:lnTo>
                  <a:lnTo>
                    <a:pt x="3030201" y="317500"/>
                  </a:lnTo>
                  <a:lnTo>
                    <a:pt x="3017961" y="342900"/>
                  </a:lnTo>
                  <a:lnTo>
                    <a:pt x="3010821" y="381000"/>
                  </a:lnTo>
                  <a:lnTo>
                    <a:pt x="3007561" y="419100"/>
                  </a:lnTo>
                  <a:lnTo>
                    <a:pt x="3007533" y="457200"/>
                  </a:lnTo>
                  <a:lnTo>
                    <a:pt x="3010086" y="495300"/>
                  </a:lnTo>
                  <a:lnTo>
                    <a:pt x="3014569" y="546100"/>
                  </a:lnTo>
                  <a:lnTo>
                    <a:pt x="3020334" y="584200"/>
                  </a:lnTo>
                  <a:lnTo>
                    <a:pt x="3033106" y="685800"/>
                  </a:lnTo>
                  <a:lnTo>
                    <a:pt x="3038814" y="749300"/>
                  </a:lnTo>
                  <a:lnTo>
                    <a:pt x="3043204" y="800100"/>
                  </a:lnTo>
                  <a:lnTo>
                    <a:pt x="3045624" y="876300"/>
                  </a:lnTo>
                  <a:lnTo>
                    <a:pt x="3044902" y="914400"/>
                  </a:lnTo>
                  <a:lnTo>
                    <a:pt x="3041357" y="965200"/>
                  </a:lnTo>
                  <a:lnTo>
                    <a:pt x="3035159" y="1003300"/>
                  </a:lnTo>
                  <a:lnTo>
                    <a:pt x="3026475" y="1054100"/>
                  </a:lnTo>
                  <a:lnTo>
                    <a:pt x="3015473" y="1104900"/>
                  </a:lnTo>
                  <a:lnTo>
                    <a:pt x="3002324" y="1155700"/>
                  </a:lnTo>
                  <a:lnTo>
                    <a:pt x="2987194" y="1206500"/>
                  </a:lnTo>
                  <a:lnTo>
                    <a:pt x="2970253" y="1257300"/>
                  </a:lnTo>
                  <a:lnTo>
                    <a:pt x="2951668" y="1308100"/>
                  </a:lnTo>
                  <a:lnTo>
                    <a:pt x="2931609" y="1358900"/>
                  </a:lnTo>
                  <a:lnTo>
                    <a:pt x="2910243" y="1409700"/>
                  </a:lnTo>
                  <a:lnTo>
                    <a:pt x="2887739" y="1460500"/>
                  </a:lnTo>
                  <a:lnTo>
                    <a:pt x="2864267" y="1511300"/>
                  </a:lnTo>
                  <a:lnTo>
                    <a:pt x="2839993" y="1549400"/>
                  </a:lnTo>
                  <a:lnTo>
                    <a:pt x="2815087" y="1600200"/>
                  </a:lnTo>
                  <a:lnTo>
                    <a:pt x="2789717" y="1638300"/>
                  </a:lnTo>
                  <a:lnTo>
                    <a:pt x="2738258" y="1714500"/>
                  </a:lnTo>
                  <a:lnTo>
                    <a:pt x="2711655" y="1752600"/>
                  </a:lnTo>
                  <a:lnTo>
                    <a:pt x="2686514" y="1778000"/>
                  </a:lnTo>
                  <a:lnTo>
                    <a:pt x="2662736" y="1816100"/>
                  </a:lnTo>
                  <a:lnTo>
                    <a:pt x="2640222" y="1854200"/>
                  </a:lnTo>
                  <a:lnTo>
                    <a:pt x="2618875" y="1892300"/>
                  </a:lnTo>
                  <a:lnTo>
                    <a:pt x="2598595" y="1930400"/>
                  </a:lnTo>
                  <a:lnTo>
                    <a:pt x="2579284" y="1981200"/>
                  </a:lnTo>
                  <a:lnTo>
                    <a:pt x="2560843" y="2019300"/>
                  </a:lnTo>
                  <a:lnTo>
                    <a:pt x="2543173" y="2057400"/>
                  </a:lnTo>
                  <a:lnTo>
                    <a:pt x="2526177" y="2108200"/>
                  </a:lnTo>
                  <a:lnTo>
                    <a:pt x="2509754" y="2159000"/>
                  </a:lnTo>
                  <a:lnTo>
                    <a:pt x="2493808" y="2209800"/>
                  </a:lnTo>
                  <a:lnTo>
                    <a:pt x="2478238" y="2260600"/>
                  </a:lnTo>
                  <a:lnTo>
                    <a:pt x="2462947" y="2311400"/>
                  </a:lnTo>
                  <a:lnTo>
                    <a:pt x="2447836" y="2374900"/>
                  </a:lnTo>
                  <a:lnTo>
                    <a:pt x="2432806" y="2425700"/>
                  </a:lnTo>
                  <a:lnTo>
                    <a:pt x="2417759" y="2489200"/>
                  </a:lnTo>
                  <a:lnTo>
                    <a:pt x="2399782" y="2565400"/>
                  </a:lnTo>
                  <a:lnTo>
                    <a:pt x="2380305" y="2641600"/>
                  </a:lnTo>
                  <a:lnTo>
                    <a:pt x="2359706" y="2705100"/>
                  </a:lnTo>
                  <a:lnTo>
                    <a:pt x="2338361" y="2768600"/>
                  </a:lnTo>
                  <a:lnTo>
                    <a:pt x="2294947" y="2895600"/>
                  </a:lnTo>
                  <a:lnTo>
                    <a:pt x="2273632" y="2959100"/>
                  </a:lnTo>
                  <a:lnTo>
                    <a:pt x="2253082" y="3009900"/>
                  </a:lnTo>
                  <a:lnTo>
                    <a:pt x="2233675" y="3048000"/>
                  </a:lnTo>
                  <a:lnTo>
                    <a:pt x="2215788" y="3098800"/>
                  </a:lnTo>
                  <a:lnTo>
                    <a:pt x="2199798" y="3136900"/>
                  </a:lnTo>
                  <a:lnTo>
                    <a:pt x="2186084" y="3162300"/>
                  </a:lnTo>
                  <a:lnTo>
                    <a:pt x="2175022" y="3187700"/>
                  </a:lnTo>
                  <a:lnTo>
                    <a:pt x="2166990" y="3200400"/>
                  </a:lnTo>
                  <a:lnTo>
                    <a:pt x="2162366" y="3213100"/>
                  </a:lnTo>
                  <a:lnTo>
                    <a:pt x="2156645" y="3225800"/>
                  </a:lnTo>
                  <a:close/>
                </a:path>
                <a:path w="5742305" h="6223000">
                  <a:moveTo>
                    <a:pt x="3780003" y="2146300"/>
                  </a:moveTo>
                  <a:lnTo>
                    <a:pt x="3724641" y="2146300"/>
                  </a:lnTo>
                  <a:lnTo>
                    <a:pt x="3678394" y="2133600"/>
                  </a:lnTo>
                  <a:lnTo>
                    <a:pt x="3640405" y="2120900"/>
                  </a:lnTo>
                  <a:lnTo>
                    <a:pt x="3609819" y="2095500"/>
                  </a:lnTo>
                  <a:lnTo>
                    <a:pt x="3585780" y="2057400"/>
                  </a:lnTo>
                  <a:lnTo>
                    <a:pt x="3567434" y="2032000"/>
                  </a:lnTo>
                  <a:lnTo>
                    <a:pt x="3553924" y="1993900"/>
                  </a:lnTo>
                  <a:lnTo>
                    <a:pt x="3544395" y="1968500"/>
                  </a:lnTo>
                  <a:lnTo>
                    <a:pt x="3533295" y="1930400"/>
                  </a:lnTo>
                  <a:lnTo>
                    <a:pt x="3524711" y="1892300"/>
                  </a:lnTo>
                  <a:lnTo>
                    <a:pt x="3520085" y="1841500"/>
                  </a:lnTo>
                  <a:lnTo>
                    <a:pt x="3520861" y="1803400"/>
                  </a:lnTo>
                  <a:lnTo>
                    <a:pt x="3528483" y="1739900"/>
                  </a:lnTo>
                  <a:lnTo>
                    <a:pt x="3544395" y="1689100"/>
                  </a:lnTo>
                  <a:lnTo>
                    <a:pt x="3554556" y="1663700"/>
                  </a:lnTo>
                  <a:lnTo>
                    <a:pt x="3565919" y="1638300"/>
                  </a:lnTo>
                  <a:lnTo>
                    <a:pt x="3578233" y="1600200"/>
                  </a:lnTo>
                  <a:lnTo>
                    <a:pt x="3591252" y="1574800"/>
                  </a:lnTo>
                  <a:lnTo>
                    <a:pt x="3604727" y="1536700"/>
                  </a:lnTo>
                  <a:lnTo>
                    <a:pt x="3618411" y="1498600"/>
                  </a:lnTo>
                  <a:lnTo>
                    <a:pt x="3632055" y="1447800"/>
                  </a:lnTo>
                  <a:lnTo>
                    <a:pt x="3645411" y="1409700"/>
                  </a:lnTo>
                  <a:lnTo>
                    <a:pt x="3658231" y="1346200"/>
                  </a:lnTo>
                  <a:lnTo>
                    <a:pt x="3670268" y="1295400"/>
                  </a:lnTo>
                  <a:lnTo>
                    <a:pt x="3681273" y="1219200"/>
                  </a:lnTo>
                  <a:lnTo>
                    <a:pt x="3690998" y="1143000"/>
                  </a:lnTo>
                  <a:lnTo>
                    <a:pt x="3699195" y="1066800"/>
                  </a:lnTo>
                  <a:lnTo>
                    <a:pt x="3702413" y="1003300"/>
                  </a:lnTo>
                  <a:lnTo>
                    <a:pt x="3702149" y="939800"/>
                  </a:lnTo>
                  <a:lnTo>
                    <a:pt x="3698620" y="889000"/>
                  </a:lnTo>
                  <a:lnTo>
                    <a:pt x="3692042" y="825500"/>
                  </a:lnTo>
                  <a:lnTo>
                    <a:pt x="3682631" y="774700"/>
                  </a:lnTo>
                  <a:lnTo>
                    <a:pt x="3670602" y="723900"/>
                  </a:lnTo>
                  <a:lnTo>
                    <a:pt x="3656171" y="673100"/>
                  </a:lnTo>
                  <a:lnTo>
                    <a:pt x="3639554" y="635000"/>
                  </a:lnTo>
                  <a:lnTo>
                    <a:pt x="3620967" y="584200"/>
                  </a:lnTo>
                  <a:lnTo>
                    <a:pt x="3600626" y="533400"/>
                  </a:lnTo>
                  <a:lnTo>
                    <a:pt x="3578746" y="495300"/>
                  </a:lnTo>
                  <a:lnTo>
                    <a:pt x="3555544" y="457200"/>
                  </a:lnTo>
                  <a:lnTo>
                    <a:pt x="3531235" y="419100"/>
                  </a:lnTo>
                  <a:lnTo>
                    <a:pt x="3506035" y="381000"/>
                  </a:lnTo>
                  <a:lnTo>
                    <a:pt x="3480160" y="355600"/>
                  </a:lnTo>
                  <a:lnTo>
                    <a:pt x="3453826" y="317500"/>
                  </a:lnTo>
                  <a:lnTo>
                    <a:pt x="3374226" y="241300"/>
                  </a:lnTo>
                  <a:lnTo>
                    <a:pt x="3329286" y="215900"/>
                  </a:lnTo>
                  <a:lnTo>
                    <a:pt x="3285338" y="190500"/>
                  </a:lnTo>
                  <a:lnTo>
                    <a:pt x="3591210" y="190500"/>
                  </a:lnTo>
                  <a:lnTo>
                    <a:pt x="3626244" y="228600"/>
                  </a:lnTo>
                  <a:lnTo>
                    <a:pt x="3658735" y="266700"/>
                  </a:lnTo>
                  <a:lnTo>
                    <a:pt x="3688336" y="304800"/>
                  </a:lnTo>
                  <a:lnTo>
                    <a:pt x="3714699" y="342900"/>
                  </a:lnTo>
                  <a:lnTo>
                    <a:pt x="3737477" y="393700"/>
                  </a:lnTo>
                  <a:lnTo>
                    <a:pt x="3757084" y="431800"/>
                  </a:lnTo>
                  <a:lnTo>
                    <a:pt x="3776154" y="482600"/>
                  </a:lnTo>
                  <a:lnTo>
                    <a:pt x="3794536" y="520700"/>
                  </a:lnTo>
                  <a:lnTo>
                    <a:pt x="3812078" y="571500"/>
                  </a:lnTo>
                  <a:lnTo>
                    <a:pt x="3828630" y="609600"/>
                  </a:lnTo>
                  <a:lnTo>
                    <a:pt x="3844039" y="660400"/>
                  </a:lnTo>
                  <a:lnTo>
                    <a:pt x="3858155" y="698500"/>
                  </a:lnTo>
                  <a:lnTo>
                    <a:pt x="3870826" y="749300"/>
                  </a:lnTo>
                  <a:lnTo>
                    <a:pt x="3881901" y="800100"/>
                  </a:lnTo>
                  <a:lnTo>
                    <a:pt x="3891229" y="838200"/>
                  </a:lnTo>
                  <a:lnTo>
                    <a:pt x="3898658" y="889000"/>
                  </a:lnTo>
                  <a:lnTo>
                    <a:pt x="3904037" y="939800"/>
                  </a:lnTo>
                  <a:lnTo>
                    <a:pt x="3907215" y="990600"/>
                  </a:lnTo>
                  <a:lnTo>
                    <a:pt x="3908040" y="1041400"/>
                  </a:lnTo>
                  <a:lnTo>
                    <a:pt x="3906361" y="1092200"/>
                  </a:lnTo>
                  <a:lnTo>
                    <a:pt x="3902027" y="1143000"/>
                  </a:lnTo>
                  <a:lnTo>
                    <a:pt x="3894887" y="1193800"/>
                  </a:lnTo>
                  <a:lnTo>
                    <a:pt x="3884789" y="1244600"/>
                  </a:lnTo>
                  <a:lnTo>
                    <a:pt x="3871582" y="1308100"/>
                  </a:lnTo>
                  <a:lnTo>
                    <a:pt x="3855114" y="1358900"/>
                  </a:lnTo>
                  <a:lnTo>
                    <a:pt x="3821140" y="1460500"/>
                  </a:lnTo>
                  <a:lnTo>
                    <a:pt x="3791584" y="1549400"/>
                  </a:lnTo>
                  <a:lnTo>
                    <a:pt x="3766354" y="1612900"/>
                  </a:lnTo>
                  <a:lnTo>
                    <a:pt x="3728500" y="1714500"/>
                  </a:lnTo>
                  <a:lnTo>
                    <a:pt x="3715693" y="1752600"/>
                  </a:lnTo>
                  <a:lnTo>
                    <a:pt x="3706842" y="1778000"/>
                  </a:lnTo>
                  <a:lnTo>
                    <a:pt x="3701856" y="1803400"/>
                  </a:lnTo>
                  <a:lnTo>
                    <a:pt x="3700642" y="1828800"/>
                  </a:lnTo>
                  <a:lnTo>
                    <a:pt x="3703108" y="1841500"/>
                  </a:lnTo>
                  <a:lnTo>
                    <a:pt x="3713791" y="1892300"/>
                  </a:lnTo>
                  <a:lnTo>
                    <a:pt x="3726334" y="1930400"/>
                  </a:lnTo>
                  <a:lnTo>
                    <a:pt x="3742912" y="1955800"/>
                  </a:lnTo>
                  <a:lnTo>
                    <a:pt x="3765698" y="1968500"/>
                  </a:lnTo>
                  <a:lnTo>
                    <a:pt x="4376807" y="1968500"/>
                  </a:lnTo>
                  <a:lnTo>
                    <a:pt x="4296351" y="1993900"/>
                  </a:lnTo>
                  <a:lnTo>
                    <a:pt x="4028139" y="2082800"/>
                  </a:lnTo>
                  <a:lnTo>
                    <a:pt x="3845333" y="2133600"/>
                  </a:lnTo>
                  <a:lnTo>
                    <a:pt x="3780003" y="2146300"/>
                  </a:lnTo>
                  <a:close/>
                </a:path>
                <a:path w="5742305" h="6223000">
                  <a:moveTo>
                    <a:pt x="4914102" y="1701800"/>
                  </a:moveTo>
                  <a:lnTo>
                    <a:pt x="4679816" y="1701800"/>
                  </a:lnTo>
                  <a:lnTo>
                    <a:pt x="4725428" y="1689100"/>
                  </a:lnTo>
                  <a:lnTo>
                    <a:pt x="4866562" y="1689100"/>
                  </a:lnTo>
                  <a:lnTo>
                    <a:pt x="4914102" y="1701800"/>
                  </a:lnTo>
                  <a:close/>
                </a:path>
                <a:path w="5742305" h="6223000">
                  <a:moveTo>
                    <a:pt x="4376807" y="1968500"/>
                  </a:moveTo>
                  <a:lnTo>
                    <a:pt x="3765698" y="1968500"/>
                  </a:lnTo>
                  <a:lnTo>
                    <a:pt x="4475154" y="1739900"/>
                  </a:lnTo>
                  <a:lnTo>
                    <a:pt x="4512029" y="1727200"/>
                  </a:lnTo>
                  <a:lnTo>
                    <a:pt x="4551214" y="1714500"/>
                  </a:lnTo>
                  <a:lnTo>
                    <a:pt x="4592428" y="1714500"/>
                  </a:lnTo>
                  <a:lnTo>
                    <a:pt x="4635389" y="1701800"/>
                  </a:lnTo>
                  <a:lnTo>
                    <a:pt x="4961421" y="1701800"/>
                  </a:lnTo>
                  <a:lnTo>
                    <a:pt x="5099240" y="1739900"/>
                  </a:lnTo>
                  <a:lnTo>
                    <a:pt x="5142862" y="1752600"/>
                  </a:lnTo>
                  <a:lnTo>
                    <a:pt x="5184858" y="1778000"/>
                  </a:lnTo>
                  <a:lnTo>
                    <a:pt x="5224945" y="1803400"/>
                  </a:lnTo>
                  <a:lnTo>
                    <a:pt x="5262843" y="1828800"/>
                  </a:lnTo>
                  <a:lnTo>
                    <a:pt x="5298270" y="1866900"/>
                  </a:lnTo>
                  <a:lnTo>
                    <a:pt x="4816226" y="1866900"/>
                  </a:lnTo>
                  <a:lnTo>
                    <a:pt x="4768463" y="1879600"/>
                  </a:lnTo>
                  <a:lnTo>
                    <a:pt x="4719652" y="1879600"/>
                  </a:lnTo>
                  <a:lnTo>
                    <a:pt x="4619761" y="1905000"/>
                  </a:lnTo>
                  <a:lnTo>
                    <a:pt x="4569119" y="1905000"/>
                  </a:lnTo>
                  <a:lnTo>
                    <a:pt x="4518304" y="1930400"/>
                  </a:lnTo>
                  <a:lnTo>
                    <a:pt x="4417035" y="1955800"/>
                  </a:lnTo>
                  <a:lnTo>
                    <a:pt x="4376807" y="1968500"/>
                  </a:lnTo>
                  <a:close/>
                </a:path>
                <a:path w="5742305" h="6223000">
                  <a:moveTo>
                    <a:pt x="3492559" y="5422900"/>
                  </a:moveTo>
                  <a:lnTo>
                    <a:pt x="2798395" y="5422900"/>
                  </a:lnTo>
                  <a:lnTo>
                    <a:pt x="2905074" y="5410200"/>
                  </a:lnTo>
                  <a:lnTo>
                    <a:pt x="5231274" y="4673600"/>
                  </a:lnTo>
                  <a:lnTo>
                    <a:pt x="5356067" y="4635500"/>
                  </a:lnTo>
                  <a:lnTo>
                    <a:pt x="5395191" y="4622800"/>
                  </a:lnTo>
                  <a:lnTo>
                    <a:pt x="5432075" y="4597400"/>
                  </a:lnTo>
                  <a:lnTo>
                    <a:pt x="5466117" y="4572000"/>
                  </a:lnTo>
                  <a:lnTo>
                    <a:pt x="5496716" y="4546600"/>
                  </a:lnTo>
                  <a:lnTo>
                    <a:pt x="5523270" y="4495800"/>
                  </a:lnTo>
                  <a:lnTo>
                    <a:pt x="5545176" y="4457700"/>
                  </a:lnTo>
                  <a:lnTo>
                    <a:pt x="5561832" y="4394200"/>
                  </a:lnTo>
                  <a:lnTo>
                    <a:pt x="5546586" y="4229100"/>
                  </a:lnTo>
                  <a:lnTo>
                    <a:pt x="5465641" y="4127500"/>
                  </a:lnTo>
                  <a:lnTo>
                    <a:pt x="5375580" y="4064000"/>
                  </a:lnTo>
                  <a:lnTo>
                    <a:pt x="5332986" y="4051300"/>
                  </a:lnTo>
                  <a:lnTo>
                    <a:pt x="5359438" y="4038600"/>
                  </a:lnTo>
                  <a:lnTo>
                    <a:pt x="5417356" y="4000500"/>
                  </a:lnTo>
                  <a:lnTo>
                    <a:pt x="5446274" y="3975100"/>
                  </a:lnTo>
                  <a:lnTo>
                    <a:pt x="5497654" y="3911600"/>
                  </a:lnTo>
                  <a:lnTo>
                    <a:pt x="5517569" y="3860800"/>
                  </a:lnTo>
                  <a:lnTo>
                    <a:pt x="5531934" y="3810000"/>
                  </a:lnTo>
                  <a:lnTo>
                    <a:pt x="5539476" y="3733800"/>
                  </a:lnTo>
                  <a:lnTo>
                    <a:pt x="5538920" y="3670300"/>
                  </a:lnTo>
                  <a:lnTo>
                    <a:pt x="5485131" y="3505200"/>
                  </a:lnTo>
                  <a:lnTo>
                    <a:pt x="5383141" y="3416300"/>
                  </a:lnTo>
                  <a:lnTo>
                    <a:pt x="5284295" y="3390900"/>
                  </a:lnTo>
                  <a:lnTo>
                    <a:pt x="5239936" y="3378200"/>
                  </a:lnTo>
                  <a:lnTo>
                    <a:pt x="5280901" y="3365500"/>
                  </a:lnTo>
                  <a:lnTo>
                    <a:pt x="5318956" y="3340100"/>
                  </a:lnTo>
                  <a:lnTo>
                    <a:pt x="5353727" y="3314700"/>
                  </a:lnTo>
                  <a:lnTo>
                    <a:pt x="5384840" y="3289300"/>
                  </a:lnTo>
                  <a:lnTo>
                    <a:pt x="5434595" y="3225800"/>
                  </a:lnTo>
                  <a:lnTo>
                    <a:pt x="5452490" y="3187700"/>
                  </a:lnTo>
                  <a:lnTo>
                    <a:pt x="5465230" y="3136900"/>
                  </a:lnTo>
                  <a:lnTo>
                    <a:pt x="5472442" y="3086100"/>
                  </a:lnTo>
                  <a:lnTo>
                    <a:pt x="5473752" y="3035300"/>
                  </a:lnTo>
                  <a:lnTo>
                    <a:pt x="5468785" y="2971800"/>
                  </a:lnTo>
                  <a:lnTo>
                    <a:pt x="5385303" y="2768600"/>
                  </a:lnTo>
                  <a:lnTo>
                    <a:pt x="5262396" y="2679700"/>
                  </a:lnTo>
                  <a:lnTo>
                    <a:pt x="5151172" y="2641600"/>
                  </a:lnTo>
                  <a:lnTo>
                    <a:pt x="5102740" y="2641600"/>
                  </a:lnTo>
                  <a:lnTo>
                    <a:pt x="5152801" y="2616200"/>
                  </a:lnTo>
                  <a:lnTo>
                    <a:pt x="5195083" y="2578100"/>
                  </a:lnTo>
                  <a:lnTo>
                    <a:pt x="5230011" y="2540000"/>
                  </a:lnTo>
                  <a:lnTo>
                    <a:pt x="5258008" y="2501900"/>
                  </a:lnTo>
                  <a:lnTo>
                    <a:pt x="5279497" y="2463800"/>
                  </a:lnTo>
                  <a:lnTo>
                    <a:pt x="5294904" y="2425700"/>
                  </a:lnTo>
                  <a:lnTo>
                    <a:pt x="5304650" y="2387600"/>
                  </a:lnTo>
                  <a:lnTo>
                    <a:pt x="5309160" y="2349500"/>
                  </a:lnTo>
                  <a:lnTo>
                    <a:pt x="5308857" y="2311400"/>
                  </a:lnTo>
                  <a:lnTo>
                    <a:pt x="5304165" y="2273300"/>
                  </a:lnTo>
                  <a:lnTo>
                    <a:pt x="5295507" y="2235200"/>
                  </a:lnTo>
                  <a:lnTo>
                    <a:pt x="5283307" y="2197100"/>
                  </a:lnTo>
                  <a:lnTo>
                    <a:pt x="5267989" y="2159000"/>
                  </a:lnTo>
                  <a:lnTo>
                    <a:pt x="5249976" y="2120900"/>
                  </a:lnTo>
                  <a:lnTo>
                    <a:pt x="5229692" y="2082800"/>
                  </a:lnTo>
                  <a:lnTo>
                    <a:pt x="5207560" y="2057400"/>
                  </a:lnTo>
                  <a:lnTo>
                    <a:pt x="5184004" y="2019300"/>
                  </a:lnTo>
                  <a:lnTo>
                    <a:pt x="5134314" y="1968500"/>
                  </a:lnTo>
                  <a:lnTo>
                    <a:pt x="5102821" y="1943100"/>
                  </a:lnTo>
                  <a:lnTo>
                    <a:pt x="5068527" y="1917700"/>
                  </a:lnTo>
                  <a:lnTo>
                    <a:pt x="5031652" y="1905000"/>
                  </a:lnTo>
                  <a:lnTo>
                    <a:pt x="4992415" y="1892300"/>
                  </a:lnTo>
                  <a:lnTo>
                    <a:pt x="4951035" y="1879600"/>
                  </a:lnTo>
                  <a:lnTo>
                    <a:pt x="4907731" y="1866900"/>
                  </a:lnTo>
                  <a:lnTo>
                    <a:pt x="5298270" y="1866900"/>
                  </a:lnTo>
                  <a:lnTo>
                    <a:pt x="5330944" y="1905000"/>
                  </a:lnTo>
                  <a:lnTo>
                    <a:pt x="5360586" y="1943100"/>
                  </a:lnTo>
                  <a:lnTo>
                    <a:pt x="5386914" y="1981200"/>
                  </a:lnTo>
                  <a:lnTo>
                    <a:pt x="5415066" y="2044700"/>
                  </a:lnTo>
                  <a:lnTo>
                    <a:pt x="5437820" y="2108200"/>
                  </a:lnTo>
                  <a:lnTo>
                    <a:pt x="5455460" y="2159000"/>
                  </a:lnTo>
                  <a:lnTo>
                    <a:pt x="5468267" y="2222500"/>
                  </a:lnTo>
                  <a:lnTo>
                    <a:pt x="5476526" y="2273300"/>
                  </a:lnTo>
                  <a:lnTo>
                    <a:pt x="5480521" y="2324100"/>
                  </a:lnTo>
                  <a:lnTo>
                    <a:pt x="5480533" y="2374900"/>
                  </a:lnTo>
                  <a:lnTo>
                    <a:pt x="5476847" y="2413000"/>
                  </a:lnTo>
                  <a:lnTo>
                    <a:pt x="5469745" y="2463800"/>
                  </a:lnTo>
                  <a:lnTo>
                    <a:pt x="5459512" y="2501900"/>
                  </a:lnTo>
                  <a:lnTo>
                    <a:pt x="5446430" y="2527300"/>
                  </a:lnTo>
                  <a:lnTo>
                    <a:pt x="5430782" y="2552700"/>
                  </a:lnTo>
                  <a:lnTo>
                    <a:pt x="5490854" y="2616200"/>
                  </a:lnTo>
                  <a:lnTo>
                    <a:pt x="5602873" y="2781300"/>
                  </a:lnTo>
                  <a:lnTo>
                    <a:pt x="5664543" y="3035300"/>
                  </a:lnTo>
                  <a:lnTo>
                    <a:pt x="5573569" y="3340100"/>
                  </a:lnTo>
                  <a:lnTo>
                    <a:pt x="5617246" y="3403600"/>
                  </a:lnTo>
                  <a:lnTo>
                    <a:pt x="5695607" y="3556000"/>
                  </a:lnTo>
                  <a:lnTo>
                    <a:pt x="5729644" y="3784600"/>
                  </a:lnTo>
                  <a:lnTo>
                    <a:pt x="5640351" y="4025900"/>
                  </a:lnTo>
                  <a:lnTo>
                    <a:pt x="5686762" y="4127500"/>
                  </a:lnTo>
                  <a:lnTo>
                    <a:pt x="5742131" y="4356100"/>
                  </a:lnTo>
                  <a:lnTo>
                    <a:pt x="5680666" y="4622800"/>
                  </a:lnTo>
                  <a:lnTo>
                    <a:pt x="5376574" y="4838700"/>
                  </a:lnTo>
                  <a:lnTo>
                    <a:pt x="3492559" y="5422900"/>
                  </a:lnTo>
                  <a:close/>
                </a:path>
                <a:path w="5742305" h="6223000">
                  <a:moveTo>
                    <a:pt x="980673" y="6223000"/>
                  </a:moveTo>
                  <a:lnTo>
                    <a:pt x="935588" y="6210300"/>
                  </a:lnTo>
                  <a:lnTo>
                    <a:pt x="889554" y="6210300"/>
                  </a:lnTo>
                  <a:lnTo>
                    <a:pt x="844780" y="6184900"/>
                  </a:lnTo>
                  <a:lnTo>
                    <a:pt x="803477" y="6159500"/>
                  </a:lnTo>
                  <a:lnTo>
                    <a:pt x="767855" y="6134100"/>
                  </a:lnTo>
                  <a:lnTo>
                    <a:pt x="740125" y="6096000"/>
                  </a:lnTo>
                  <a:lnTo>
                    <a:pt x="10246" y="3797300"/>
                  </a:lnTo>
                  <a:lnTo>
                    <a:pt x="0" y="3746500"/>
                  </a:lnTo>
                  <a:lnTo>
                    <a:pt x="2458" y="3695700"/>
                  </a:lnTo>
                  <a:lnTo>
                    <a:pt x="15551" y="3644900"/>
                  </a:lnTo>
                  <a:lnTo>
                    <a:pt x="37211" y="3606800"/>
                  </a:lnTo>
                  <a:lnTo>
                    <a:pt x="65367" y="3568700"/>
                  </a:lnTo>
                  <a:lnTo>
                    <a:pt x="97950" y="3543300"/>
                  </a:lnTo>
                  <a:lnTo>
                    <a:pt x="132891" y="3530600"/>
                  </a:lnTo>
                  <a:lnTo>
                    <a:pt x="168120" y="3505200"/>
                  </a:lnTo>
                  <a:lnTo>
                    <a:pt x="1199055" y="3187700"/>
                  </a:lnTo>
                  <a:lnTo>
                    <a:pt x="1370480" y="3136900"/>
                  </a:lnTo>
                  <a:lnTo>
                    <a:pt x="1430820" y="3124200"/>
                  </a:lnTo>
                  <a:lnTo>
                    <a:pt x="1487577" y="3124200"/>
                  </a:lnTo>
                  <a:lnTo>
                    <a:pt x="1539016" y="3136900"/>
                  </a:lnTo>
                  <a:lnTo>
                    <a:pt x="1583402" y="3162300"/>
                  </a:lnTo>
                  <a:lnTo>
                    <a:pt x="1619000" y="3187700"/>
                  </a:lnTo>
                  <a:lnTo>
                    <a:pt x="1644074" y="3213100"/>
                  </a:lnTo>
                  <a:lnTo>
                    <a:pt x="1656889" y="3225800"/>
                  </a:lnTo>
                  <a:lnTo>
                    <a:pt x="2156645" y="3225800"/>
                  </a:lnTo>
                  <a:lnTo>
                    <a:pt x="2150923" y="3238500"/>
                  </a:lnTo>
                  <a:lnTo>
                    <a:pt x="2137044" y="3251200"/>
                  </a:lnTo>
                  <a:lnTo>
                    <a:pt x="2119339" y="3276600"/>
                  </a:lnTo>
                  <a:lnTo>
                    <a:pt x="2096422" y="3289300"/>
                  </a:lnTo>
                  <a:lnTo>
                    <a:pt x="1724789" y="3403600"/>
                  </a:lnTo>
                  <a:lnTo>
                    <a:pt x="2356286" y="5410200"/>
                  </a:lnTo>
                  <a:lnTo>
                    <a:pt x="2763936" y="5410200"/>
                  </a:lnTo>
                  <a:lnTo>
                    <a:pt x="2798395" y="5422900"/>
                  </a:lnTo>
                  <a:lnTo>
                    <a:pt x="3492559" y="5422900"/>
                  </a:lnTo>
                  <a:lnTo>
                    <a:pt x="3164905" y="5524500"/>
                  </a:lnTo>
                  <a:lnTo>
                    <a:pt x="2559148" y="5524500"/>
                  </a:lnTo>
                  <a:lnTo>
                    <a:pt x="2395685" y="5575300"/>
                  </a:lnTo>
                  <a:lnTo>
                    <a:pt x="2391716" y="5613400"/>
                  </a:lnTo>
                  <a:lnTo>
                    <a:pt x="2372737" y="5689600"/>
                  </a:lnTo>
                  <a:lnTo>
                    <a:pt x="2328139" y="5765800"/>
                  </a:lnTo>
                  <a:lnTo>
                    <a:pt x="2247311" y="5829300"/>
                  </a:lnTo>
                  <a:lnTo>
                    <a:pt x="1337034" y="6108700"/>
                  </a:lnTo>
                  <a:lnTo>
                    <a:pt x="1022598" y="6210300"/>
                  </a:lnTo>
                  <a:lnTo>
                    <a:pt x="980673" y="6223000"/>
                  </a:lnTo>
                  <a:close/>
                </a:path>
                <a:path w="5742305" h="6223000">
                  <a:moveTo>
                    <a:pt x="2763936" y="5410200"/>
                  </a:moveTo>
                  <a:lnTo>
                    <a:pt x="2356286" y="5410200"/>
                  </a:lnTo>
                  <a:lnTo>
                    <a:pt x="2585972" y="5334000"/>
                  </a:lnTo>
                  <a:lnTo>
                    <a:pt x="2616892" y="5359400"/>
                  </a:lnTo>
                  <a:lnTo>
                    <a:pt x="2695017" y="5384800"/>
                  </a:lnTo>
                  <a:lnTo>
                    <a:pt x="2763936" y="5410200"/>
                  </a:lnTo>
                  <a:close/>
                </a:path>
                <a:path w="5742305" h="6223000">
                  <a:moveTo>
                    <a:pt x="2851306" y="5613400"/>
                  </a:moveTo>
                  <a:lnTo>
                    <a:pt x="2798666" y="5613400"/>
                  </a:lnTo>
                  <a:lnTo>
                    <a:pt x="2748295" y="5600700"/>
                  </a:lnTo>
                  <a:lnTo>
                    <a:pt x="2701014" y="5588000"/>
                  </a:lnTo>
                  <a:lnTo>
                    <a:pt x="2657639" y="5575300"/>
                  </a:lnTo>
                  <a:lnTo>
                    <a:pt x="2618991" y="5562600"/>
                  </a:lnTo>
                  <a:lnTo>
                    <a:pt x="2585888" y="5537200"/>
                  </a:lnTo>
                  <a:lnTo>
                    <a:pt x="2559148" y="5524500"/>
                  </a:lnTo>
                  <a:lnTo>
                    <a:pt x="3164905" y="5524500"/>
                  </a:lnTo>
                  <a:lnTo>
                    <a:pt x="2960120" y="5588000"/>
                  </a:lnTo>
                  <a:lnTo>
                    <a:pt x="2851306" y="5613400"/>
                  </a:lnTo>
                  <a:close/>
                </a:path>
              </a:pathLst>
            </a:custGeom>
            <a:solidFill>
              <a:srgbClr val="6A73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173283" y="6837530"/>
              <a:ext cx="2019935" cy="2716530"/>
            </a:xfrm>
            <a:custGeom>
              <a:avLst/>
              <a:gdLst/>
              <a:ahLst/>
              <a:cxnLst/>
              <a:rect l="l" t="t" r="r" b="b"/>
              <a:pathLst>
                <a:path w="2019934" h="2716529">
                  <a:moveTo>
                    <a:pt x="742834" y="2716443"/>
                  </a:moveTo>
                  <a:lnTo>
                    <a:pt x="712100" y="2701199"/>
                  </a:lnTo>
                  <a:lnTo>
                    <a:pt x="689895" y="2666590"/>
                  </a:lnTo>
                  <a:lnTo>
                    <a:pt x="670914" y="2614205"/>
                  </a:lnTo>
                  <a:lnTo>
                    <a:pt x="668219" y="2605610"/>
                  </a:lnTo>
                  <a:lnTo>
                    <a:pt x="663737" y="2591331"/>
                  </a:lnTo>
                  <a:lnTo>
                    <a:pt x="649764" y="2546824"/>
                  </a:lnTo>
                  <a:lnTo>
                    <a:pt x="629691" y="2482899"/>
                  </a:lnTo>
                  <a:lnTo>
                    <a:pt x="617584" y="2444347"/>
                  </a:lnTo>
                  <a:lnTo>
                    <a:pt x="589665" y="2355447"/>
                  </a:lnTo>
                  <a:lnTo>
                    <a:pt x="557384" y="2252667"/>
                  </a:lnTo>
                  <a:lnTo>
                    <a:pt x="521438" y="2138219"/>
                  </a:lnTo>
                  <a:lnTo>
                    <a:pt x="462169" y="1949517"/>
                  </a:lnTo>
                  <a:lnTo>
                    <a:pt x="398565" y="1747022"/>
                  </a:lnTo>
                  <a:lnTo>
                    <a:pt x="332975" y="1538209"/>
                  </a:lnTo>
                  <a:lnTo>
                    <a:pt x="246491" y="1262883"/>
                  </a:lnTo>
                  <a:lnTo>
                    <a:pt x="166216" y="1007331"/>
                  </a:lnTo>
                  <a:lnTo>
                    <a:pt x="97717" y="789269"/>
                  </a:lnTo>
                  <a:lnTo>
                    <a:pt x="57417" y="660984"/>
                  </a:lnTo>
                  <a:lnTo>
                    <a:pt x="37129" y="596405"/>
                  </a:lnTo>
                  <a:lnTo>
                    <a:pt x="22915" y="551164"/>
                  </a:lnTo>
                  <a:lnTo>
                    <a:pt x="15471" y="527477"/>
                  </a:lnTo>
                  <a:lnTo>
                    <a:pt x="2864" y="479449"/>
                  </a:lnTo>
                  <a:lnTo>
                    <a:pt x="0" y="439654"/>
                  </a:lnTo>
                  <a:lnTo>
                    <a:pt x="35772" y="381514"/>
                  </a:lnTo>
                  <a:lnTo>
                    <a:pt x="80547" y="361543"/>
                  </a:lnTo>
                  <a:lnTo>
                    <a:pt x="121982" y="348504"/>
                  </a:lnTo>
                  <a:lnTo>
                    <a:pt x="193976" y="325872"/>
                  </a:lnTo>
                  <a:lnTo>
                    <a:pt x="239441" y="311584"/>
                  </a:lnTo>
                  <a:lnTo>
                    <a:pt x="290155" y="295648"/>
                  </a:lnTo>
                  <a:lnTo>
                    <a:pt x="345321" y="278315"/>
                  </a:lnTo>
                  <a:lnTo>
                    <a:pt x="404143" y="259835"/>
                  </a:lnTo>
                  <a:lnTo>
                    <a:pt x="465823" y="240458"/>
                  </a:lnTo>
                  <a:lnTo>
                    <a:pt x="529566" y="220434"/>
                  </a:lnTo>
                  <a:lnTo>
                    <a:pt x="594574" y="200015"/>
                  </a:lnTo>
                  <a:lnTo>
                    <a:pt x="660050" y="179449"/>
                  </a:lnTo>
                  <a:lnTo>
                    <a:pt x="725197" y="158987"/>
                  </a:lnTo>
                  <a:lnTo>
                    <a:pt x="789219" y="138879"/>
                  </a:lnTo>
                  <a:lnTo>
                    <a:pt x="851319" y="119377"/>
                  </a:lnTo>
                  <a:lnTo>
                    <a:pt x="910700" y="100729"/>
                  </a:lnTo>
                  <a:lnTo>
                    <a:pt x="966565" y="83187"/>
                  </a:lnTo>
                  <a:lnTo>
                    <a:pt x="1018118" y="67000"/>
                  </a:lnTo>
                  <a:lnTo>
                    <a:pt x="1064561" y="52419"/>
                  </a:lnTo>
                  <a:lnTo>
                    <a:pt x="1105098" y="39693"/>
                  </a:lnTo>
                  <a:lnTo>
                    <a:pt x="1165267" y="20812"/>
                  </a:lnTo>
                  <a:lnTo>
                    <a:pt x="1248002" y="0"/>
                  </a:lnTo>
                  <a:lnTo>
                    <a:pt x="1290510" y="5079"/>
                  </a:lnTo>
                  <a:lnTo>
                    <a:pt x="1318450" y="32294"/>
                  </a:lnTo>
                  <a:lnTo>
                    <a:pt x="1339448" y="83541"/>
                  </a:lnTo>
                  <a:lnTo>
                    <a:pt x="1353128" y="127135"/>
                  </a:lnTo>
                  <a:lnTo>
                    <a:pt x="1370472" y="182488"/>
                  </a:lnTo>
                  <a:lnTo>
                    <a:pt x="1393578" y="256260"/>
                  </a:lnTo>
                  <a:lnTo>
                    <a:pt x="1407072" y="299354"/>
                  </a:lnTo>
                  <a:lnTo>
                    <a:pt x="1421744" y="346211"/>
                  </a:lnTo>
                  <a:lnTo>
                    <a:pt x="1437507" y="396554"/>
                  </a:lnTo>
                  <a:lnTo>
                    <a:pt x="1454271" y="450101"/>
                  </a:lnTo>
                  <a:lnTo>
                    <a:pt x="1471951" y="506573"/>
                  </a:lnTo>
                  <a:lnTo>
                    <a:pt x="1490458" y="565690"/>
                  </a:lnTo>
                  <a:lnTo>
                    <a:pt x="1509704" y="627171"/>
                  </a:lnTo>
                  <a:lnTo>
                    <a:pt x="1529602" y="690737"/>
                  </a:lnTo>
                  <a:lnTo>
                    <a:pt x="1550065" y="756108"/>
                  </a:lnTo>
                  <a:lnTo>
                    <a:pt x="1571004" y="823003"/>
                  </a:lnTo>
                  <a:lnTo>
                    <a:pt x="1592333" y="891143"/>
                  </a:lnTo>
                  <a:lnTo>
                    <a:pt x="1635807" y="1030036"/>
                  </a:lnTo>
                  <a:lnTo>
                    <a:pt x="1679786" y="1170547"/>
                  </a:lnTo>
                  <a:lnTo>
                    <a:pt x="1723569" y="1310436"/>
                  </a:lnTo>
                  <a:lnTo>
                    <a:pt x="1787344" y="1514203"/>
                  </a:lnTo>
                  <a:lnTo>
                    <a:pt x="1915020" y="1922147"/>
                  </a:lnTo>
                  <a:lnTo>
                    <a:pt x="1965700" y="2084072"/>
                  </a:lnTo>
                  <a:lnTo>
                    <a:pt x="1982686" y="2138340"/>
                  </a:lnTo>
                  <a:lnTo>
                    <a:pt x="1995751" y="2180074"/>
                  </a:lnTo>
                  <a:lnTo>
                    <a:pt x="2009992" y="2223179"/>
                  </a:lnTo>
                  <a:lnTo>
                    <a:pt x="2019797" y="2261547"/>
                  </a:lnTo>
                  <a:lnTo>
                    <a:pt x="2018621" y="2294688"/>
                  </a:lnTo>
                  <a:lnTo>
                    <a:pt x="1999919" y="2322114"/>
                  </a:lnTo>
                  <a:lnTo>
                    <a:pt x="1957145" y="2343335"/>
                  </a:lnTo>
                  <a:lnTo>
                    <a:pt x="1940661" y="2348505"/>
                  </a:lnTo>
                  <a:lnTo>
                    <a:pt x="1915511" y="2356398"/>
                  </a:lnTo>
                  <a:lnTo>
                    <a:pt x="1842413" y="2379349"/>
                  </a:lnTo>
                  <a:lnTo>
                    <a:pt x="1796063" y="2393904"/>
                  </a:lnTo>
                  <a:lnTo>
                    <a:pt x="1744244" y="2410179"/>
                  </a:lnTo>
                  <a:lnTo>
                    <a:pt x="1687756" y="2427920"/>
                  </a:lnTo>
                  <a:lnTo>
                    <a:pt x="1627397" y="2446878"/>
                  </a:lnTo>
                  <a:lnTo>
                    <a:pt x="1563967" y="2466801"/>
                  </a:lnTo>
                  <a:lnTo>
                    <a:pt x="1431091" y="2508539"/>
                  </a:lnTo>
                  <a:lnTo>
                    <a:pt x="1295519" y="2551125"/>
                  </a:lnTo>
                  <a:lnTo>
                    <a:pt x="936567" y="2663882"/>
                  </a:lnTo>
                  <a:lnTo>
                    <a:pt x="854148" y="2689771"/>
                  </a:lnTo>
                  <a:lnTo>
                    <a:pt x="823516" y="2699393"/>
                  </a:lnTo>
                  <a:lnTo>
                    <a:pt x="801000" y="2706464"/>
                  </a:lnTo>
                  <a:lnTo>
                    <a:pt x="787401" y="2710734"/>
                  </a:lnTo>
                  <a:lnTo>
                    <a:pt x="742834" y="2716443"/>
                  </a:lnTo>
                  <a:close/>
                </a:path>
              </a:pathLst>
            </a:custGeom>
            <a:solidFill>
              <a:srgbClr val="2128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597035" y="8763513"/>
              <a:ext cx="356870" cy="356870"/>
            </a:xfrm>
            <a:custGeom>
              <a:avLst/>
              <a:gdLst/>
              <a:ahLst/>
              <a:cxnLst/>
              <a:rect l="l" t="t" r="r" b="b"/>
              <a:pathLst>
                <a:path w="356870" h="356870">
                  <a:moveTo>
                    <a:pt x="184685" y="356764"/>
                  </a:moveTo>
                  <a:lnTo>
                    <a:pt x="138627" y="352374"/>
                  </a:lnTo>
                  <a:lnTo>
                    <a:pt x="95813" y="336575"/>
                  </a:lnTo>
                  <a:lnTo>
                    <a:pt x="58372" y="310482"/>
                  </a:lnTo>
                  <a:lnTo>
                    <a:pt x="28435" y="275205"/>
                  </a:lnTo>
                  <a:lnTo>
                    <a:pt x="8130" y="231858"/>
                  </a:lnTo>
                  <a:lnTo>
                    <a:pt x="0" y="184690"/>
                  </a:lnTo>
                  <a:lnTo>
                    <a:pt x="4390" y="138631"/>
                  </a:lnTo>
                  <a:lnTo>
                    <a:pt x="20188" y="95813"/>
                  </a:lnTo>
                  <a:lnTo>
                    <a:pt x="46281" y="58368"/>
                  </a:lnTo>
                  <a:lnTo>
                    <a:pt x="81558" y="28430"/>
                  </a:lnTo>
                  <a:lnTo>
                    <a:pt x="124905" y="8130"/>
                  </a:lnTo>
                  <a:lnTo>
                    <a:pt x="172073" y="0"/>
                  </a:lnTo>
                  <a:lnTo>
                    <a:pt x="218132" y="4390"/>
                  </a:lnTo>
                  <a:lnTo>
                    <a:pt x="260950" y="20188"/>
                  </a:lnTo>
                  <a:lnTo>
                    <a:pt x="298395" y="46281"/>
                  </a:lnTo>
                  <a:lnTo>
                    <a:pt x="328333" y="81558"/>
                  </a:lnTo>
                  <a:lnTo>
                    <a:pt x="348634" y="124905"/>
                  </a:lnTo>
                  <a:lnTo>
                    <a:pt x="356764" y="172073"/>
                  </a:lnTo>
                  <a:lnTo>
                    <a:pt x="352374" y="218132"/>
                  </a:lnTo>
                  <a:lnTo>
                    <a:pt x="336575" y="260950"/>
                  </a:lnTo>
                  <a:lnTo>
                    <a:pt x="310482" y="298395"/>
                  </a:lnTo>
                  <a:lnTo>
                    <a:pt x="275205" y="328333"/>
                  </a:lnTo>
                  <a:lnTo>
                    <a:pt x="231858" y="348634"/>
                  </a:lnTo>
                  <a:lnTo>
                    <a:pt x="184685" y="356764"/>
                  </a:lnTo>
                  <a:close/>
                </a:path>
              </a:pathLst>
            </a:custGeom>
            <a:solidFill>
              <a:srgbClr val="555F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18941832" y="10558355"/>
            <a:ext cx="865505" cy="750570"/>
            <a:chOff x="18941832" y="10558355"/>
            <a:chExt cx="865505" cy="750570"/>
          </a:xfrm>
        </p:grpSpPr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941832" y="10558355"/>
              <a:ext cx="865091" cy="750201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8973247" y="10568827"/>
              <a:ext cx="802640" cy="690245"/>
            </a:xfrm>
            <a:custGeom>
              <a:avLst/>
              <a:gdLst/>
              <a:ahLst/>
              <a:cxnLst/>
              <a:rect l="l" t="t" r="r" b="b"/>
              <a:pathLst>
                <a:path w="802640" h="690245">
                  <a:moveTo>
                    <a:pt x="401133" y="689868"/>
                  </a:moveTo>
                  <a:lnTo>
                    <a:pt x="350816" y="687180"/>
                  </a:lnTo>
                  <a:lnTo>
                    <a:pt x="302363" y="679333"/>
                  </a:lnTo>
                  <a:lnTo>
                    <a:pt x="256152" y="666650"/>
                  </a:lnTo>
                  <a:lnTo>
                    <a:pt x="212558" y="649453"/>
                  </a:lnTo>
                  <a:lnTo>
                    <a:pt x="171957" y="628067"/>
                  </a:lnTo>
                  <a:lnTo>
                    <a:pt x="134724" y="602814"/>
                  </a:lnTo>
                  <a:lnTo>
                    <a:pt x="101236" y="574018"/>
                  </a:lnTo>
                  <a:lnTo>
                    <a:pt x="71869" y="542002"/>
                  </a:lnTo>
                  <a:lnTo>
                    <a:pt x="46998" y="507089"/>
                  </a:lnTo>
                  <a:lnTo>
                    <a:pt x="27000" y="469602"/>
                  </a:lnTo>
                  <a:lnTo>
                    <a:pt x="12250" y="429865"/>
                  </a:lnTo>
                  <a:lnTo>
                    <a:pt x="3125" y="388201"/>
                  </a:lnTo>
                  <a:lnTo>
                    <a:pt x="0" y="344933"/>
                  </a:lnTo>
                  <a:lnTo>
                    <a:pt x="3125" y="301666"/>
                  </a:lnTo>
                  <a:lnTo>
                    <a:pt x="12250" y="260002"/>
                  </a:lnTo>
                  <a:lnTo>
                    <a:pt x="27000" y="220265"/>
                  </a:lnTo>
                  <a:lnTo>
                    <a:pt x="46998" y="182778"/>
                  </a:lnTo>
                  <a:lnTo>
                    <a:pt x="71869" y="147865"/>
                  </a:lnTo>
                  <a:lnTo>
                    <a:pt x="101236" y="115849"/>
                  </a:lnTo>
                  <a:lnTo>
                    <a:pt x="134724" y="87053"/>
                  </a:lnTo>
                  <a:lnTo>
                    <a:pt x="171957" y="61800"/>
                  </a:lnTo>
                  <a:lnTo>
                    <a:pt x="212558" y="40414"/>
                  </a:lnTo>
                  <a:lnTo>
                    <a:pt x="256152" y="23217"/>
                  </a:lnTo>
                  <a:lnTo>
                    <a:pt x="302363" y="10534"/>
                  </a:lnTo>
                  <a:lnTo>
                    <a:pt x="350816" y="2687"/>
                  </a:lnTo>
                  <a:lnTo>
                    <a:pt x="401133" y="0"/>
                  </a:lnTo>
                  <a:lnTo>
                    <a:pt x="451450" y="2687"/>
                  </a:lnTo>
                  <a:lnTo>
                    <a:pt x="499902" y="10534"/>
                  </a:lnTo>
                  <a:lnTo>
                    <a:pt x="546113" y="23217"/>
                  </a:lnTo>
                  <a:lnTo>
                    <a:pt x="589707" y="40414"/>
                  </a:lnTo>
                  <a:lnTo>
                    <a:pt x="630309" y="61800"/>
                  </a:lnTo>
                  <a:lnTo>
                    <a:pt x="667541" y="87053"/>
                  </a:lnTo>
                  <a:lnTo>
                    <a:pt x="701029" y="115849"/>
                  </a:lnTo>
                  <a:lnTo>
                    <a:pt x="730396" y="147865"/>
                  </a:lnTo>
                  <a:lnTo>
                    <a:pt x="755267" y="182778"/>
                  </a:lnTo>
                  <a:lnTo>
                    <a:pt x="775265" y="220265"/>
                  </a:lnTo>
                  <a:lnTo>
                    <a:pt x="790015" y="260002"/>
                  </a:lnTo>
                  <a:lnTo>
                    <a:pt x="799141" y="301666"/>
                  </a:lnTo>
                  <a:lnTo>
                    <a:pt x="802266" y="344933"/>
                  </a:lnTo>
                  <a:lnTo>
                    <a:pt x="799141" y="388201"/>
                  </a:lnTo>
                  <a:lnTo>
                    <a:pt x="790015" y="429865"/>
                  </a:lnTo>
                  <a:lnTo>
                    <a:pt x="775265" y="469602"/>
                  </a:lnTo>
                  <a:lnTo>
                    <a:pt x="755267" y="507089"/>
                  </a:lnTo>
                  <a:lnTo>
                    <a:pt x="730396" y="542002"/>
                  </a:lnTo>
                  <a:lnTo>
                    <a:pt x="701029" y="574018"/>
                  </a:lnTo>
                  <a:lnTo>
                    <a:pt x="667541" y="602814"/>
                  </a:lnTo>
                  <a:lnTo>
                    <a:pt x="630309" y="628067"/>
                  </a:lnTo>
                  <a:lnTo>
                    <a:pt x="589707" y="649453"/>
                  </a:lnTo>
                  <a:lnTo>
                    <a:pt x="546113" y="666650"/>
                  </a:lnTo>
                  <a:lnTo>
                    <a:pt x="499902" y="679333"/>
                  </a:lnTo>
                  <a:lnTo>
                    <a:pt x="451450" y="687180"/>
                  </a:lnTo>
                  <a:lnTo>
                    <a:pt x="401133" y="689868"/>
                  </a:lnTo>
                  <a:close/>
                </a:path>
              </a:pathLst>
            </a:custGeom>
            <a:solidFill>
              <a:srgbClr val="14405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9175376" y="10686617"/>
            <a:ext cx="398145" cy="4279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600" spc="40" dirty="0">
                <a:solidFill>
                  <a:srgbClr val="FFFFFF"/>
                </a:solidFill>
                <a:latin typeface="Tahoma"/>
                <a:cs typeface="Tahoma"/>
              </a:rPr>
              <a:t>30</a:t>
            </a:r>
            <a:endParaRPr sz="26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8829239" y="9589658"/>
            <a:ext cx="2446020" cy="59690"/>
          </a:xfrm>
          <a:custGeom>
            <a:avLst/>
            <a:gdLst/>
            <a:ahLst/>
            <a:cxnLst/>
            <a:rect l="l" t="t" r="r" b="b"/>
            <a:pathLst>
              <a:path w="2446020" h="59690">
                <a:moveTo>
                  <a:pt x="2445623" y="59247"/>
                </a:moveTo>
                <a:lnTo>
                  <a:pt x="0" y="59247"/>
                </a:lnTo>
                <a:lnTo>
                  <a:pt x="0" y="0"/>
                </a:lnTo>
                <a:lnTo>
                  <a:pt x="2445623" y="0"/>
                </a:lnTo>
                <a:lnTo>
                  <a:pt x="2445623" y="59247"/>
                </a:lnTo>
                <a:close/>
              </a:path>
            </a:pathLst>
          </a:custGeom>
          <a:solidFill>
            <a:srgbClr val="2980B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178210" y="9705969"/>
            <a:ext cx="1748155" cy="59690"/>
          </a:xfrm>
          <a:custGeom>
            <a:avLst/>
            <a:gdLst/>
            <a:ahLst/>
            <a:cxnLst/>
            <a:rect l="l" t="t" r="r" b="b"/>
            <a:pathLst>
              <a:path w="1748154" h="59690">
                <a:moveTo>
                  <a:pt x="1747681" y="59247"/>
                </a:moveTo>
                <a:lnTo>
                  <a:pt x="0" y="59247"/>
                </a:lnTo>
                <a:lnTo>
                  <a:pt x="0" y="0"/>
                </a:lnTo>
                <a:lnTo>
                  <a:pt x="1747681" y="0"/>
                </a:lnTo>
                <a:lnTo>
                  <a:pt x="1747681" y="59247"/>
                </a:lnTo>
                <a:close/>
              </a:path>
            </a:pathLst>
          </a:custGeom>
          <a:solidFill>
            <a:srgbClr val="16A0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621202" y="9822279"/>
            <a:ext cx="861694" cy="59690"/>
          </a:xfrm>
          <a:custGeom>
            <a:avLst/>
            <a:gdLst/>
            <a:ahLst/>
            <a:cxnLst/>
            <a:rect l="l" t="t" r="r" b="b"/>
            <a:pathLst>
              <a:path w="861695" h="59690">
                <a:moveTo>
                  <a:pt x="861695" y="59247"/>
                </a:moveTo>
                <a:lnTo>
                  <a:pt x="0" y="59247"/>
                </a:lnTo>
                <a:lnTo>
                  <a:pt x="0" y="0"/>
                </a:lnTo>
                <a:lnTo>
                  <a:pt x="861695" y="0"/>
                </a:lnTo>
                <a:lnTo>
                  <a:pt x="861695" y="59247"/>
                </a:lnTo>
                <a:close/>
              </a:path>
            </a:pathLst>
          </a:custGeom>
          <a:solidFill>
            <a:srgbClr val="9BBB5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0" y="5683724"/>
            <a:ext cx="20104100" cy="125730"/>
            <a:chOff x="0" y="5683724"/>
            <a:chExt cx="20104100" cy="125730"/>
          </a:xfrm>
        </p:grpSpPr>
        <p:sp>
          <p:nvSpPr>
            <p:cNvPr id="7" name="object 7"/>
            <p:cNvSpPr/>
            <p:nvPr/>
          </p:nvSpPr>
          <p:spPr>
            <a:xfrm>
              <a:off x="0" y="5683724"/>
              <a:ext cx="3998595" cy="125730"/>
            </a:xfrm>
            <a:custGeom>
              <a:avLst/>
              <a:gdLst/>
              <a:ahLst/>
              <a:cxnLst/>
              <a:rect l="l" t="t" r="r" b="b"/>
              <a:pathLst>
                <a:path w="3998595" h="125729">
                  <a:moveTo>
                    <a:pt x="0" y="125651"/>
                  </a:moveTo>
                  <a:lnTo>
                    <a:pt x="3998377" y="125651"/>
                  </a:lnTo>
                  <a:lnTo>
                    <a:pt x="3998377" y="0"/>
                  </a:lnTo>
                  <a:lnTo>
                    <a:pt x="0" y="0"/>
                  </a:lnTo>
                  <a:lnTo>
                    <a:pt x="0" y="125651"/>
                  </a:lnTo>
                  <a:close/>
                </a:path>
              </a:pathLst>
            </a:custGeom>
            <a:solidFill>
              <a:srgbClr val="2980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998377" y="5683724"/>
              <a:ext cx="4027804" cy="125730"/>
            </a:xfrm>
            <a:custGeom>
              <a:avLst/>
              <a:gdLst/>
              <a:ahLst/>
              <a:cxnLst/>
              <a:rect l="l" t="t" r="r" b="b"/>
              <a:pathLst>
                <a:path w="4027804" h="125729">
                  <a:moveTo>
                    <a:pt x="0" y="125651"/>
                  </a:moveTo>
                  <a:lnTo>
                    <a:pt x="4027458" y="125651"/>
                  </a:lnTo>
                  <a:lnTo>
                    <a:pt x="4027458" y="0"/>
                  </a:lnTo>
                  <a:lnTo>
                    <a:pt x="0" y="0"/>
                  </a:lnTo>
                  <a:lnTo>
                    <a:pt x="0" y="125651"/>
                  </a:lnTo>
                  <a:close/>
                </a:path>
              </a:pathLst>
            </a:custGeom>
            <a:solidFill>
              <a:srgbClr val="16A0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8025834" y="5683724"/>
              <a:ext cx="4027804" cy="125730"/>
            </a:xfrm>
            <a:custGeom>
              <a:avLst/>
              <a:gdLst/>
              <a:ahLst/>
              <a:cxnLst/>
              <a:rect l="l" t="t" r="r" b="b"/>
              <a:pathLst>
                <a:path w="4027804" h="125729">
                  <a:moveTo>
                    <a:pt x="0" y="125651"/>
                  </a:moveTo>
                  <a:lnTo>
                    <a:pt x="4027458" y="125651"/>
                  </a:lnTo>
                  <a:lnTo>
                    <a:pt x="4027458" y="0"/>
                  </a:lnTo>
                  <a:lnTo>
                    <a:pt x="0" y="0"/>
                  </a:lnTo>
                  <a:lnTo>
                    <a:pt x="0" y="125651"/>
                  </a:lnTo>
                  <a:close/>
                </a:path>
              </a:pathLst>
            </a:custGeom>
            <a:solidFill>
              <a:srgbClr val="9BBB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2053293" y="5683724"/>
              <a:ext cx="4005579" cy="125730"/>
            </a:xfrm>
            <a:custGeom>
              <a:avLst/>
              <a:gdLst/>
              <a:ahLst/>
              <a:cxnLst/>
              <a:rect l="l" t="t" r="r" b="b"/>
              <a:pathLst>
                <a:path w="4005580" h="125729">
                  <a:moveTo>
                    <a:pt x="0" y="125651"/>
                  </a:moveTo>
                  <a:lnTo>
                    <a:pt x="4005331" y="125651"/>
                  </a:lnTo>
                  <a:lnTo>
                    <a:pt x="4005331" y="0"/>
                  </a:lnTo>
                  <a:lnTo>
                    <a:pt x="0" y="0"/>
                  </a:lnTo>
                  <a:lnTo>
                    <a:pt x="0" y="125651"/>
                  </a:lnTo>
                  <a:close/>
                </a:path>
              </a:pathLst>
            </a:custGeom>
            <a:solidFill>
              <a:srgbClr val="F39B1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6058624" y="5683724"/>
              <a:ext cx="4045585" cy="125730"/>
            </a:xfrm>
            <a:custGeom>
              <a:avLst/>
              <a:gdLst/>
              <a:ahLst/>
              <a:cxnLst/>
              <a:rect l="l" t="t" r="r" b="b"/>
              <a:pathLst>
                <a:path w="4045584" h="125729">
                  <a:moveTo>
                    <a:pt x="0" y="0"/>
                  </a:moveTo>
                  <a:lnTo>
                    <a:pt x="4045475" y="0"/>
                  </a:lnTo>
                  <a:lnTo>
                    <a:pt x="4045475" y="125651"/>
                  </a:lnTo>
                  <a:lnTo>
                    <a:pt x="0" y="1256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38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/>
          <p:nvPr/>
        </p:nvSpPr>
        <p:spPr>
          <a:xfrm>
            <a:off x="9384610" y="6826513"/>
            <a:ext cx="1325245" cy="1339850"/>
          </a:xfrm>
          <a:custGeom>
            <a:avLst/>
            <a:gdLst/>
            <a:ahLst/>
            <a:cxnLst/>
            <a:rect l="l" t="t" r="r" b="b"/>
            <a:pathLst>
              <a:path w="1325245" h="1339850">
                <a:moveTo>
                  <a:pt x="972883" y="1114006"/>
                </a:moveTo>
                <a:lnTo>
                  <a:pt x="989563" y="1074194"/>
                </a:lnTo>
                <a:lnTo>
                  <a:pt x="996178" y="1032254"/>
                </a:lnTo>
                <a:lnTo>
                  <a:pt x="991145" y="990315"/>
                </a:lnTo>
                <a:lnTo>
                  <a:pt x="972883" y="950502"/>
                </a:lnTo>
                <a:lnTo>
                  <a:pt x="916503" y="901765"/>
                </a:lnTo>
                <a:lnTo>
                  <a:pt x="880910" y="887733"/>
                </a:lnTo>
                <a:lnTo>
                  <a:pt x="843201" y="882705"/>
                </a:lnTo>
                <a:lnTo>
                  <a:pt x="837514" y="882705"/>
                </a:lnTo>
                <a:lnTo>
                  <a:pt x="989819" y="566847"/>
                </a:lnTo>
                <a:lnTo>
                  <a:pt x="1000767" y="518217"/>
                </a:lnTo>
                <a:lnTo>
                  <a:pt x="992655" y="469564"/>
                </a:lnTo>
                <a:lnTo>
                  <a:pt x="967610" y="427242"/>
                </a:lnTo>
                <a:lnTo>
                  <a:pt x="927760" y="397609"/>
                </a:lnTo>
                <a:lnTo>
                  <a:pt x="893949" y="386394"/>
                </a:lnTo>
                <a:lnTo>
                  <a:pt x="908018" y="378652"/>
                </a:lnTo>
                <a:lnTo>
                  <a:pt x="914540" y="376090"/>
                </a:lnTo>
                <a:lnTo>
                  <a:pt x="922135" y="375116"/>
                </a:lnTo>
                <a:lnTo>
                  <a:pt x="690833" y="93030"/>
                </a:lnTo>
                <a:lnTo>
                  <a:pt x="679058" y="73562"/>
                </a:lnTo>
                <a:lnTo>
                  <a:pt x="676780" y="51453"/>
                </a:lnTo>
                <a:lnTo>
                  <a:pt x="682950" y="30396"/>
                </a:lnTo>
                <a:lnTo>
                  <a:pt x="696521" y="14082"/>
                </a:lnTo>
                <a:lnTo>
                  <a:pt x="716001" y="2280"/>
                </a:lnTo>
                <a:lnTo>
                  <a:pt x="738129" y="0"/>
                </a:lnTo>
                <a:lnTo>
                  <a:pt x="759202" y="6178"/>
                </a:lnTo>
                <a:lnTo>
                  <a:pt x="775518" y="19752"/>
                </a:lnTo>
                <a:lnTo>
                  <a:pt x="1113875" y="425836"/>
                </a:lnTo>
                <a:lnTo>
                  <a:pt x="1142124" y="454064"/>
                </a:lnTo>
                <a:lnTo>
                  <a:pt x="1302249" y="454064"/>
                </a:lnTo>
                <a:lnTo>
                  <a:pt x="1322679" y="623303"/>
                </a:lnTo>
                <a:lnTo>
                  <a:pt x="1324672" y="675448"/>
                </a:lnTo>
                <a:lnTo>
                  <a:pt x="1322812" y="723367"/>
                </a:lnTo>
                <a:lnTo>
                  <a:pt x="1316588" y="767849"/>
                </a:lnTo>
                <a:lnTo>
                  <a:pt x="1305490" y="809685"/>
                </a:lnTo>
                <a:lnTo>
                  <a:pt x="1289006" y="849664"/>
                </a:lnTo>
                <a:lnTo>
                  <a:pt x="1266625" y="888579"/>
                </a:lnTo>
                <a:lnTo>
                  <a:pt x="1237837" y="927217"/>
                </a:lnTo>
                <a:lnTo>
                  <a:pt x="1202132" y="966371"/>
                </a:lnTo>
                <a:lnTo>
                  <a:pt x="1158998" y="1006830"/>
                </a:lnTo>
                <a:lnTo>
                  <a:pt x="1106135" y="1045010"/>
                </a:lnTo>
                <a:lnTo>
                  <a:pt x="1057503" y="1075233"/>
                </a:lnTo>
                <a:lnTo>
                  <a:pt x="1013090" y="1098049"/>
                </a:lnTo>
                <a:lnTo>
                  <a:pt x="972883" y="1114006"/>
                </a:lnTo>
                <a:close/>
              </a:path>
              <a:path w="1325245" h="1339850">
                <a:moveTo>
                  <a:pt x="668335" y="250990"/>
                </a:moveTo>
                <a:lnTo>
                  <a:pt x="644367" y="221369"/>
                </a:lnTo>
                <a:lnTo>
                  <a:pt x="611964" y="200206"/>
                </a:lnTo>
                <a:lnTo>
                  <a:pt x="569083" y="189892"/>
                </a:lnTo>
                <a:lnTo>
                  <a:pt x="555528" y="188928"/>
                </a:lnTo>
                <a:lnTo>
                  <a:pt x="538591" y="188928"/>
                </a:lnTo>
                <a:lnTo>
                  <a:pt x="504717" y="143814"/>
                </a:lnTo>
                <a:lnTo>
                  <a:pt x="495315" y="125134"/>
                </a:lnTo>
                <a:lnTo>
                  <a:pt x="492773" y="104340"/>
                </a:lnTo>
                <a:lnTo>
                  <a:pt x="497626" y="83545"/>
                </a:lnTo>
                <a:lnTo>
                  <a:pt x="510405" y="64866"/>
                </a:lnTo>
                <a:lnTo>
                  <a:pt x="532248" y="55544"/>
                </a:lnTo>
                <a:lnTo>
                  <a:pt x="554090" y="53611"/>
                </a:lnTo>
                <a:lnTo>
                  <a:pt x="573824" y="60126"/>
                </a:lnTo>
                <a:lnTo>
                  <a:pt x="589339" y="76144"/>
                </a:lnTo>
                <a:lnTo>
                  <a:pt x="719083" y="234041"/>
                </a:lnTo>
                <a:lnTo>
                  <a:pt x="706416" y="235103"/>
                </a:lnTo>
                <a:lnTo>
                  <a:pt x="693732" y="238286"/>
                </a:lnTo>
                <a:lnTo>
                  <a:pt x="681037" y="243584"/>
                </a:lnTo>
                <a:lnTo>
                  <a:pt x="668335" y="250990"/>
                </a:lnTo>
                <a:close/>
              </a:path>
              <a:path w="1325245" h="1339850">
                <a:moveTo>
                  <a:pt x="442658" y="250990"/>
                </a:moveTo>
                <a:lnTo>
                  <a:pt x="433245" y="241734"/>
                </a:lnTo>
                <a:lnTo>
                  <a:pt x="422237" y="231946"/>
                </a:lnTo>
                <a:lnTo>
                  <a:pt x="410176" y="223221"/>
                </a:lnTo>
                <a:lnTo>
                  <a:pt x="397598" y="217155"/>
                </a:lnTo>
                <a:lnTo>
                  <a:pt x="391911" y="217155"/>
                </a:lnTo>
                <a:lnTo>
                  <a:pt x="391911" y="211548"/>
                </a:lnTo>
                <a:lnTo>
                  <a:pt x="411390" y="199709"/>
                </a:lnTo>
                <a:lnTo>
                  <a:pt x="433518" y="197410"/>
                </a:lnTo>
                <a:lnTo>
                  <a:pt x="454592" y="203582"/>
                </a:lnTo>
                <a:lnTo>
                  <a:pt x="470907" y="217155"/>
                </a:lnTo>
                <a:lnTo>
                  <a:pt x="462521" y="225614"/>
                </a:lnTo>
                <a:lnTo>
                  <a:pt x="454673" y="234073"/>
                </a:lnTo>
                <a:lnTo>
                  <a:pt x="447881" y="242532"/>
                </a:lnTo>
                <a:lnTo>
                  <a:pt x="442658" y="250990"/>
                </a:lnTo>
                <a:close/>
              </a:path>
              <a:path w="1325245" h="1339850">
                <a:moveTo>
                  <a:pt x="1302249" y="454064"/>
                </a:moveTo>
                <a:lnTo>
                  <a:pt x="1142124" y="454064"/>
                </a:lnTo>
                <a:lnTo>
                  <a:pt x="1125310" y="319640"/>
                </a:lnTo>
                <a:lnTo>
                  <a:pt x="1125238" y="317704"/>
                </a:lnTo>
                <a:lnTo>
                  <a:pt x="1127055" y="283076"/>
                </a:lnTo>
                <a:lnTo>
                  <a:pt x="1140031" y="253818"/>
                </a:lnTo>
                <a:lnTo>
                  <a:pt x="1162522" y="233006"/>
                </a:lnTo>
                <a:lnTo>
                  <a:pt x="1192935" y="222762"/>
                </a:lnTo>
                <a:lnTo>
                  <a:pt x="1225272" y="225512"/>
                </a:lnTo>
                <a:lnTo>
                  <a:pt x="1252846" y="240413"/>
                </a:lnTo>
                <a:lnTo>
                  <a:pt x="1273025" y="264823"/>
                </a:lnTo>
                <a:lnTo>
                  <a:pt x="1283180" y="296104"/>
                </a:lnTo>
                <a:lnTo>
                  <a:pt x="1302249" y="454064"/>
                </a:lnTo>
                <a:close/>
              </a:path>
              <a:path w="1325245" h="1339850">
                <a:moveTo>
                  <a:pt x="454368" y="634518"/>
                </a:moveTo>
                <a:lnTo>
                  <a:pt x="341163" y="634518"/>
                </a:lnTo>
                <a:lnTo>
                  <a:pt x="504781" y="290433"/>
                </a:lnTo>
                <a:lnTo>
                  <a:pt x="517008" y="272564"/>
                </a:lnTo>
                <a:lnTo>
                  <a:pt x="535060" y="261560"/>
                </a:lnTo>
                <a:lnTo>
                  <a:pt x="556299" y="257951"/>
                </a:lnTo>
                <a:lnTo>
                  <a:pt x="578090" y="262268"/>
                </a:lnTo>
                <a:lnTo>
                  <a:pt x="595975" y="274516"/>
                </a:lnTo>
                <a:lnTo>
                  <a:pt x="606994" y="292583"/>
                </a:lnTo>
                <a:lnTo>
                  <a:pt x="610607" y="313827"/>
                </a:lnTo>
                <a:lnTo>
                  <a:pt x="606275" y="335609"/>
                </a:lnTo>
                <a:lnTo>
                  <a:pt x="454368" y="634518"/>
                </a:lnTo>
                <a:close/>
              </a:path>
              <a:path w="1325245" h="1339850">
                <a:moveTo>
                  <a:pt x="415183" y="1339652"/>
                </a:moveTo>
                <a:lnTo>
                  <a:pt x="365135" y="1338460"/>
                </a:lnTo>
                <a:lnTo>
                  <a:pt x="311451" y="1330124"/>
                </a:lnTo>
                <a:lnTo>
                  <a:pt x="254458" y="1313853"/>
                </a:lnTo>
                <a:lnTo>
                  <a:pt x="194483" y="1288852"/>
                </a:lnTo>
                <a:lnTo>
                  <a:pt x="140962" y="1259422"/>
                </a:lnTo>
                <a:lnTo>
                  <a:pt x="96954" y="1226788"/>
                </a:lnTo>
                <a:lnTo>
                  <a:pt x="61898" y="1191381"/>
                </a:lnTo>
                <a:lnTo>
                  <a:pt x="35234" y="1153633"/>
                </a:lnTo>
                <a:lnTo>
                  <a:pt x="16403" y="1113977"/>
                </a:lnTo>
                <a:lnTo>
                  <a:pt x="4845" y="1072844"/>
                </a:lnTo>
                <a:lnTo>
                  <a:pt x="0" y="1030666"/>
                </a:lnTo>
                <a:lnTo>
                  <a:pt x="1308" y="987875"/>
                </a:lnTo>
                <a:lnTo>
                  <a:pt x="8209" y="944904"/>
                </a:lnTo>
                <a:lnTo>
                  <a:pt x="20144" y="902184"/>
                </a:lnTo>
                <a:lnTo>
                  <a:pt x="36553" y="860148"/>
                </a:lnTo>
                <a:lnTo>
                  <a:pt x="53490" y="820642"/>
                </a:lnTo>
                <a:lnTo>
                  <a:pt x="98676" y="719137"/>
                </a:lnTo>
                <a:lnTo>
                  <a:pt x="290416" y="312989"/>
                </a:lnTo>
                <a:lnTo>
                  <a:pt x="324961" y="284116"/>
                </a:lnTo>
                <a:lnTo>
                  <a:pt x="345134" y="280507"/>
                </a:lnTo>
                <a:lnTo>
                  <a:pt x="363725" y="284825"/>
                </a:lnTo>
                <a:lnTo>
                  <a:pt x="392629" y="315140"/>
                </a:lnTo>
                <a:lnTo>
                  <a:pt x="391911" y="358166"/>
                </a:lnTo>
                <a:lnTo>
                  <a:pt x="267855" y="617696"/>
                </a:lnTo>
                <a:lnTo>
                  <a:pt x="285655" y="618747"/>
                </a:lnTo>
                <a:lnTo>
                  <a:pt x="304509" y="621901"/>
                </a:lnTo>
                <a:lnTo>
                  <a:pt x="323364" y="627158"/>
                </a:lnTo>
                <a:lnTo>
                  <a:pt x="341163" y="634518"/>
                </a:lnTo>
                <a:lnTo>
                  <a:pt x="454368" y="634518"/>
                </a:lnTo>
                <a:lnTo>
                  <a:pt x="431409" y="679695"/>
                </a:lnTo>
                <a:lnTo>
                  <a:pt x="499093" y="713466"/>
                </a:lnTo>
                <a:lnTo>
                  <a:pt x="622230" y="713466"/>
                </a:lnTo>
                <a:lnTo>
                  <a:pt x="600651" y="758643"/>
                </a:lnTo>
                <a:lnTo>
                  <a:pt x="619857" y="768075"/>
                </a:lnTo>
                <a:lnTo>
                  <a:pt x="635899" y="779097"/>
                </a:lnTo>
                <a:lnTo>
                  <a:pt x="649832" y="791170"/>
                </a:lnTo>
                <a:lnTo>
                  <a:pt x="662711" y="803756"/>
                </a:lnTo>
                <a:lnTo>
                  <a:pt x="787847" y="803756"/>
                </a:lnTo>
                <a:lnTo>
                  <a:pt x="696521" y="995552"/>
                </a:lnTo>
                <a:lnTo>
                  <a:pt x="679584" y="1029450"/>
                </a:lnTo>
                <a:lnTo>
                  <a:pt x="926289" y="1029450"/>
                </a:lnTo>
                <a:lnTo>
                  <a:pt x="912565" y="1072231"/>
                </a:lnTo>
                <a:lnTo>
                  <a:pt x="540236" y="1308301"/>
                </a:lnTo>
                <a:lnTo>
                  <a:pt x="503061" y="1323780"/>
                </a:lnTo>
                <a:lnTo>
                  <a:pt x="461267" y="1334495"/>
                </a:lnTo>
                <a:lnTo>
                  <a:pt x="415183" y="1339652"/>
                </a:lnTo>
                <a:close/>
              </a:path>
              <a:path w="1325245" h="1339850">
                <a:moveTo>
                  <a:pt x="622230" y="713466"/>
                </a:moveTo>
                <a:lnTo>
                  <a:pt x="499093" y="713466"/>
                </a:lnTo>
                <a:lnTo>
                  <a:pt x="679647" y="335609"/>
                </a:lnTo>
                <a:lnTo>
                  <a:pt x="691875" y="317704"/>
                </a:lnTo>
                <a:lnTo>
                  <a:pt x="709927" y="306681"/>
                </a:lnTo>
                <a:lnTo>
                  <a:pt x="731166" y="303065"/>
                </a:lnTo>
                <a:lnTo>
                  <a:pt x="752956" y="307381"/>
                </a:lnTo>
                <a:lnTo>
                  <a:pt x="770842" y="319640"/>
                </a:lnTo>
                <a:lnTo>
                  <a:pt x="781861" y="337728"/>
                </a:lnTo>
                <a:lnTo>
                  <a:pt x="785474" y="358995"/>
                </a:lnTo>
                <a:lnTo>
                  <a:pt x="781142" y="380787"/>
                </a:lnTo>
                <a:lnTo>
                  <a:pt x="622230" y="713466"/>
                </a:lnTo>
                <a:close/>
              </a:path>
              <a:path w="1325245" h="1339850">
                <a:moveTo>
                  <a:pt x="787847" y="803756"/>
                </a:moveTo>
                <a:lnTo>
                  <a:pt x="662711" y="803756"/>
                </a:lnTo>
                <a:lnTo>
                  <a:pt x="820577" y="476621"/>
                </a:lnTo>
                <a:lnTo>
                  <a:pt x="832841" y="458716"/>
                </a:lnTo>
                <a:lnTo>
                  <a:pt x="850912" y="447692"/>
                </a:lnTo>
                <a:lnTo>
                  <a:pt x="872158" y="444076"/>
                </a:lnTo>
                <a:lnTo>
                  <a:pt x="893949" y="448393"/>
                </a:lnTo>
                <a:lnTo>
                  <a:pt x="911835" y="460650"/>
                </a:lnTo>
                <a:lnTo>
                  <a:pt x="922854" y="478731"/>
                </a:lnTo>
                <a:lnTo>
                  <a:pt x="926467" y="499979"/>
                </a:lnTo>
                <a:lnTo>
                  <a:pt x="922135" y="521734"/>
                </a:lnTo>
                <a:lnTo>
                  <a:pt x="787847" y="803756"/>
                </a:lnTo>
                <a:close/>
              </a:path>
              <a:path w="1325245" h="1339850">
                <a:moveTo>
                  <a:pt x="926289" y="1029450"/>
                </a:moveTo>
                <a:lnTo>
                  <a:pt x="679584" y="1029450"/>
                </a:lnTo>
                <a:lnTo>
                  <a:pt x="798015" y="956110"/>
                </a:lnTo>
                <a:lnTo>
                  <a:pt x="832421" y="944561"/>
                </a:lnTo>
                <a:lnTo>
                  <a:pt x="865755" y="944106"/>
                </a:lnTo>
                <a:lnTo>
                  <a:pt x="894858" y="955276"/>
                </a:lnTo>
                <a:lnTo>
                  <a:pt x="916574" y="978602"/>
                </a:lnTo>
                <a:lnTo>
                  <a:pt x="927205" y="1009844"/>
                </a:lnTo>
                <a:lnTo>
                  <a:pt x="926289" y="1029450"/>
                </a:lnTo>
                <a:close/>
              </a:path>
            </a:pathLst>
          </a:custGeom>
          <a:solidFill>
            <a:srgbClr val="F39B1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ZoneTexte 12"/>
          <p:cNvSpPr txBox="1"/>
          <p:nvPr/>
        </p:nvSpPr>
        <p:spPr>
          <a:xfrm>
            <a:off x="5403850" y="8277846"/>
            <a:ext cx="16992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 smtClean="0">
                <a:solidFill>
                  <a:schemeClr val="bg1"/>
                </a:solidFill>
              </a:rPr>
              <a:t>Thank you for your Attention</a:t>
            </a:r>
            <a:endParaRPr lang="en-US" sz="72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170205" y="3802890"/>
            <a:ext cx="5393690" cy="52001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b="1" spc="-5" dirty="0" smtClean="0">
                <a:solidFill>
                  <a:srgbClr val="2980B9"/>
                </a:solidFill>
                <a:latin typeface="Roboto"/>
                <a:cs typeface="Roboto"/>
              </a:rPr>
              <a:t>09.</a:t>
            </a:r>
            <a:r>
              <a:rPr sz="3300" b="1" spc="-30" dirty="0" smtClean="0">
                <a:solidFill>
                  <a:srgbClr val="2980B9"/>
                </a:solidFill>
                <a:latin typeface="Roboto"/>
                <a:cs typeface="Roboto"/>
              </a:rPr>
              <a:t> </a:t>
            </a:r>
            <a:endParaRPr sz="3300" dirty="0">
              <a:latin typeface="Roboto"/>
              <a:cs typeface="Robot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170204" y="6871480"/>
            <a:ext cx="3834845" cy="52001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b="1" spc="-5" dirty="0" smtClean="0">
                <a:solidFill>
                  <a:srgbClr val="F39B12"/>
                </a:solidFill>
                <a:latin typeface="Roboto"/>
                <a:cs typeface="Roboto"/>
              </a:rPr>
              <a:t>10.</a:t>
            </a:r>
            <a:r>
              <a:rPr sz="3300" b="1" spc="-15" dirty="0" smtClean="0">
                <a:solidFill>
                  <a:srgbClr val="F39B12"/>
                </a:solidFill>
                <a:latin typeface="Roboto"/>
                <a:cs typeface="Roboto"/>
              </a:rPr>
              <a:t>CONCLUSION</a:t>
            </a:r>
            <a:endParaRPr sz="3300" dirty="0">
              <a:latin typeface="Roboto"/>
              <a:cs typeface="Roboto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994692" y="1885728"/>
            <a:ext cx="1853303" cy="6643886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744493" y="5782503"/>
            <a:ext cx="3494404" cy="172720"/>
          </a:xfrm>
          <a:custGeom>
            <a:avLst/>
            <a:gdLst/>
            <a:ahLst/>
            <a:cxnLst/>
            <a:rect l="l" t="t" r="r" b="b"/>
            <a:pathLst>
              <a:path w="3494404" h="172720">
                <a:moveTo>
                  <a:pt x="3494055" y="172216"/>
                </a:moveTo>
                <a:lnTo>
                  <a:pt x="0" y="172216"/>
                </a:lnTo>
                <a:lnTo>
                  <a:pt x="0" y="0"/>
                </a:lnTo>
                <a:lnTo>
                  <a:pt x="3494055" y="0"/>
                </a:lnTo>
                <a:lnTo>
                  <a:pt x="3494055" y="172216"/>
                </a:lnTo>
                <a:close/>
              </a:path>
            </a:pathLst>
          </a:custGeom>
          <a:solidFill>
            <a:srgbClr val="F39B1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669194" y="5045031"/>
            <a:ext cx="1601056" cy="7739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fr-FR" sz="4950" dirty="0">
                <a:solidFill>
                  <a:schemeClr val="bg1"/>
                </a:solidFill>
                <a:latin typeface="Trebuchet MS"/>
                <a:cs typeface="Trebuchet MS"/>
              </a:rPr>
              <a:t>Plan</a:t>
            </a:r>
            <a:endParaRPr sz="4950" dirty="0">
              <a:latin typeface="Trebuchet MS"/>
              <a:cs typeface="Trebuchet MS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9212569" y="10558355"/>
            <a:ext cx="594360" cy="750570"/>
            <a:chOff x="19212569" y="10558355"/>
            <a:chExt cx="594360" cy="750570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212569" y="10558355"/>
              <a:ext cx="594353" cy="750201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9243984" y="10568827"/>
              <a:ext cx="532130" cy="690245"/>
            </a:xfrm>
            <a:custGeom>
              <a:avLst/>
              <a:gdLst/>
              <a:ahLst/>
              <a:cxnLst/>
              <a:rect l="l" t="t" r="r" b="b"/>
              <a:pathLst>
                <a:path w="532130" h="690245">
                  <a:moveTo>
                    <a:pt x="265764" y="689868"/>
                  </a:moveTo>
                  <a:lnTo>
                    <a:pt x="222656" y="685353"/>
                  </a:lnTo>
                  <a:lnTo>
                    <a:pt x="181762" y="672283"/>
                  </a:lnTo>
                  <a:lnTo>
                    <a:pt x="143630" y="651367"/>
                  </a:lnTo>
                  <a:lnTo>
                    <a:pt x="108807" y="623315"/>
                  </a:lnTo>
                  <a:lnTo>
                    <a:pt x="77840" y="588839"/>
                  </a:lnTo>
                  <a:lnTo>
                    <a:pt x="51277" y="548647"/>
                  </a:lnTo>
                  <a:lnTo>
                    <a:pt x="29664" y="503451"/>
                  </a:lnTo>
                  <a:lnTo>
                    <a:pt x="13548" y="453959"/>
                  </a:lnTo>
                  <a:lnTo>
                    <a:pt x="3478" y="400884"/>
                  </a:lnTo>
                  <a:lnTo>
                    <a:pt x="0" y="344933"/>
                  </a:lnTo>
                  <a:lnTo>
                    <a:pt x="3478" y="288983"/>
                  </a:lnTo>
                  <a:lnTo>
                    <a:pt x="13548" y="235908"/>
                  </a:lnTo>
                  <a:lnTo>
                    <a:pt x="29664" y="186416"/>
                  </a:lnTo>
                  <a:lnTo>
                    <a:pt x="51277" y="141220"/>
                  </a:lnTo>
                  <a:lnTo>
                    <a:pt x="77840" y="101028"/>
                  </a:lnTo>
                  <a:lnTo>
                    <a:pt x="108807" y="66552"/>
                  </a:lnTo>
                  <a:lnTo>
                    <a:pt x="143630" y="38500"/>
                  </a:lnTo>
                  <a:lnTo>
                    <a:pt x="181762" y="17584"/>
                  </a:lnTo>
                  <a:lnTo>
                    <a:pt x="222656" y="4514"/>
                  </a:lnTo>
                  <a:lnTo>
                    <a:pt x="265764" y="0"/>
                  </a:lnTo>
                  <a:lnTo>
                    <a:pt x="307589" y="4296"/>
                  </a:lnTo>
                  <a:lnTo>
                    <a:pt x="348008" y="16932"/>
                  </a:lnTo>
                  <a:lnTo>
                    <a:pt x="386306" y="37521"/>
                  </a:lnTo>
                  <a:lnTo>
                    <a:pt x="421771" y="65681"/>
                  </a:lnTo>
                  <a:lnTo>
                    <a:pt x="453688" y="101029"/>
                  </a:lnTo>
                  <a:lnTo>
                    <a:pt x="480921" y="142452"/>
                  </a:lnTo>
                  <a:lnTo>
                    <a:pt x="502618" y="188481"/>
                  </a:lnTo>
                  <a:lnTo>
                    <a:pt x="518481" y="238189"/>
                  </a:lnTo>
                  <a:lnTo>
                    <a:pt x="528216" y="290648"/>
                  </a:lnTo>
                  <a:lnTo>
                    <a:pt x="531527" y="344933"/>
                  </a:lnTo>
                  <a:lnTo>
                    <a:pt x="528048" y="400884"/>
                  </a:lnTo>
                  <a:lnTo>
                    <a:pt x="517978" y="453959"/>
                  </a:lnTo>
                  <a:lnTo>
                    <a:pt x="501863" y="503451"/>
                  </a:lnTo>
                  <a:lnTo>
                    <a:pt x="480250" y="548647"/>
                  </a:lnTo>
                  <a:lnTo>
                    <a:pt x="453686" y="588839"/>
                  </a:lnTo>
                  <a:lnTo>
                    <a:pt x="422720" y="623315"/>
                  </a:lnTo>
                  <a:lnTo>
                    <a:pt x="387897" y="651367"/>
                  </a:lnTo>
                  <a:lnTo>
                    <a:pt x="349765" y="672283"/>
                  </a:lnTo>
                  <a:lnTo>
                    <a:pt x="308872" y="685353"/>
                  </a:lnTo>
                  <a:lnTo>
                    <a:pt x="265764" y="689868"/>
                  </a:lnTo>
                  <a:close/>
                </a:path>
              </a:pathLst>
            </a:custGeom>
            <a:solidFill>
              <a:srgbClr val="14405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19378494" y="10695615"/>
            <a:ext cx="262890" cy="447675"/>
          </a:xfrm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65"/>
              </a:spcBef>
            </a:pPr>
            <a:fld id="{81D60167-4931-47E6-BA6A-407CBD079E47}" type="slidenum">
              <a:rPr sz="2600" spc="45" dirty="0">
                <a:solidFill>
                  <a:srgbClr val="FFFFFF"/>
                </a:solidFill>
                <a:latin typeface="Tahoma"/>
                <a:cs typeface="Tahoma"/>
              </a:rPr>
              <a:t>5</a:t>
            </a:fld>
            <a:endParaRPr sz="2600">
              <a:latin typeface="Tahoma"/>
              <a:cs typeface="Tahoma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1804650" y="3684332"/>
            <a:ext cx="6502742" cy="70923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521585" marR="5080" lvl="0" indent="-2509520">
              <a:lnSpc>
                <a:spcPct val="119900"/>
              </a:lnSpc>
              <a:spcBef>
                <a:spcPts val="100"/>
              </a:spcBef>
            </a:pPr>
            <a:r>
              <a:rPr lang="en-US" sz="3300" b="1" spc="-5" dirty="0">
                <a:solidFill>
                  <a:srgbClr val="2980B9"/>
                </a:solidFill>
                <a:latin typeface="Roboto"/>
                <a:ea typeface="+mj-ea"/>
                <a:cs typeface="Roboto"/>
              </a:rPr>
              <a:t>Global application </a:t>
            </a:r>
            <a:r>
              <a:rPr lang="en-US" sz="3300" b="1" spc="-5" dirty="0" smtClean="0">
                <a:solidFill>
                  <a:srgbClr val="2980B9"/>
                </a:solidFill>
                <a:latin typeface="Roboto"/>
                <a:ea typeface="+mj-ea"/>
                <a:cs typeface="Roboto"/>
              </a:rPr>
              <a:t>architecture</a:t>
            </a:r>
            <a:endParaRPr lang="en-US" sz="3300" dirty="0">
              <a:solidFill>
                <a:prstClr val="black"/>
              </a:solidFill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107915" y="5399258"/>
            <a:ext cx="11626828" cy="23596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fr-FR" sz="15250" dirty="0">
                <a:solidFill>
                  <a:srgbClr val="2980B9"/>
                </a:solidFill>
              </a:rPr>
              <a:t>Introduction</a:t>
            </a:r>
            <a:endParaRPr sz="15250" dirty="0">
              <a:solidFill>
                <a:srgbClr val="2980B9"/>
              </a:solidFill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11058765"/>
            <a:ext cx="20104100" cy="250190"/>
            <a:chOff x="0" y="11058765"/>
            <a:chExt cx="20104100" cy="250190"/>
          </a:xfrm>
        </p:grpSpPr>
        <p:sp>
          <p:nvSpPr>
            <p:cNvPr id="4" name="object 4"/>
            <p:cNvSpPr/>
            <p:nvPr/>
          </p:nvSpPr>
          <p:spPr>
            <a:xfrm>
              <a:off x="0" y="11058765"/>
              <a:ext cx="3998595" cy="250190"/>
            </a:xfrm>
            <a:custGeom>
              <a:avLst/>
              <a:gdLst/>
              <a:ahLst/>
              <a:cxnLst/>
              <a:rect l="l" t="t" r="r" b="b"/>
              <a:pathLst>
                <a:path w="3998595" h="250190">
                  <a:moveTo>
                    <a:pt x="0" y="249791"/>
                  </a:moveTo>
                  <a:lnTo>
                    <a:pt x="3998377" y="249791"/>
                  </a:lnTo>
                  <a:lnTo>
                    <a:pt x="3998377" y="0"/>
                  </a:lnTo>
                  <a:lnTo>
                    <a:pt x="0" y="0"/>
                  </a:lnTo>
                  <a:lnTo>
                    <a:pt x="0" y="249791"/>
                  </a:lnTo>
                  <a:close/>
                </a:path>
              </a:pathLst>
            </a:custGeom>
            <a:solidFill>
              <a:srgbClr val="2980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998377" y="11058765"/>
              <a:ext cx="4027804" cy="250190"/>
            </a:xfrm>
            <a:custGeom>
              <a:avLst/>
              <a:gdLst/>
              <a:ahLst/>
              <a:cxnLst/>
              <a:rect l="l" t="t" r="r" b="b"/>
              <a:pathLst>
                <a:path w="4027804" h="250190">
                  <a:moveTo>
                    <a:pt x="0" y="249791"/>
                  </a:moveTo>
                  <a:lnTo>
                    <a:pt x="4027458" y="249791"/>
                  </a:lnTo>
                  <a:lnTo>
                    <a:pt x="4027458" y="0"/>
                  </a:lnTo>
                  <a:lnTo>
                    <a:pt x="0" y="0"/>
                  </a:lnTo>
                  <a:lnTo>
                    <a:pt x="0" y="249791"/>
                  </a:lnTo>
                  <a:close/>
                </a:path>
              </a:pathLst>
            </a:custGeom>
            <a:solidFill>
              <a:srgbClr val="16A0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025835" y="11058765"/>
              <a:ext cx="4027804" cy="250190"/>
            </a:xfrm>
            <a:custGeom>
              <a:avLst/>
              <a:gdLst/>
              <a:ahLst/>
              <a:cxnLst/>
              <a:rect l="l" t="t" r="r" b="b"/>
              <a:pathLst>
                <a:path w="4027804" h="250190">
                  <a:moveTo>
                    <a:pt x="0" y="249791"/>
                  </a:moveTo>
                  <a:lnTo>
                    <a:pt x="4027458" y="249791"/>
                  </a:lnTo>
                  <a:lnTo>
                    <a:pt x="4027458" y="0"/>
                  </a:lnTo>
                  <a:lnTo>
                    <a:pt x="0" y="0"/>
                  </a:lnTo>
                  <a:lnTo>
                    <a:pt x="0" y="249791"/>
                  </a:lnTo>
                  <a:close/>
                </a:path>
              </a:pathLst>
            </a:custGeom>
            <a:solidFill>
              <a:srgbClr val="9BBB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2053293" y="11058765"/>
              <a:ext cx="4005579" cy="250190"/>
            </a:xfrm>
            <a:custGeom>
              <a:avLst/>
              <a:gdLst/>
              <a:ahLst/>
              <a:cxnLst/>
              <a:rect l="l" t="t" r="r" b="b"/>
              <a:pathLst>
                <a:path w="4005580" h="250190">
                  <a:moveTo>
                    <a:pt x="0" y="249791"/>
                  </a:moveTo>
                  <a:lnTo>
                    <a:pt x="4005330" y="249791"/>
                  </a:lnTo>
                  <a:lnTo>
                    <a:pt x="4005330" y="0"/>
                  </a:lnTo>
                  <a:lnTo>
                    <a:pt x="0" y="0"/>
                  </a:lnTo>
                  <a:lnTo>
                    <a:pt x="0" y="249791"/>
                  </a:lnTo>
                  <a:close/>
                </a:path>
              </a:pathLst>
            </a:custGeom>
            <a:solidFill>
              <a:srgbClr val="F39B1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6058624" y="11058765"/>
              <a:ext cx="4045585" cy="250190"/>
            </a:xfrm>
            <a:custGeom>
              <a:avLst/>
              <a:gdLst/>
              <a:ahLst/>
              <a:cxnLst/>
              <a:rect l="l" t="t" r="r" b="b"/>
              <a:pathLst>
                <a:path w="4045584" h="250190">
                  <a:moveTo>
                    <a:pt x="0" y="0"/>
                  </a:moveTo>
                  <a:lnTo>
                    <a:pt x="4045475" y="0"/>
                  </a:lnTo>
                  <a:lnTo>
                    <a:pt x="4045475" y="249791"/>
                  </a:lnTo>
                  <a:lnTo>
                    <a:pt x="0" y="2497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38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/>
          <p:nvPr/>
        </p:nvSpPr>
        <p:spPr>
          <a:xfrm>
            <a:off x="9100298" y="3926058"/>
            <a:ext cx="1972945" cy="1473200"/>
          </a:xfrm>
          <a:custGeom>
            <a:avLst/>
            <a:gdLst/>
            <a:ahLst/>
            <a:cxnLst/>
            <a:rect l="l" t="t" r="r" b="b"/>
            <a:pathLst>
              <a:path w="1972945" h="1473200">
                <a:moveTo>
                  <a:pt x="946915" y="12700"/>
                </a:moveTo>
                <a:lnTo>
                  <a:pt x="626250" y="12700"/>
                </a:lnTo>
                <a:lnTo>
                  <a:pt x="677826" y="0"/>
                </a:lnTo>
                <a:lnTo>
                  <a:pt x="893756" y="0"/>
                </a:lnTo>
                <a:lnTo>
                  <a:pt x="946915" y="12700"/>
                </a:lnTo>
                <a:close/>
              </a:path>
              <a:path w="1972945" h="1473200">
                <a:moveTo>
                  <a:pt x="290860" y="1460500"/>
                </a:moveTo>
                <a:lnTo>
                  <a:pt x="256603" y="1447800"/>
                </a:lnTo>
                <a:lnTo>
                  <a:pt x="225976" y="1435100"/>
                </a:lnTo>
                <a:lnTo>
                  <a:pt x="200760" y="1409700"/>
                </a:lnTo>
                <a:lnTo>
                  <a:pt x="182735" y="1384300"/>
                </a:lnTo>
                <a:lnTo>
                  <a:pt x="180086" y="1384300"/>
                </a:lnTo>
                <a:lnTo>
                  <a:pt x="179082" y="1371600"/>
                </a:lnTo>
                <a:lnTo>
                  <a:pt x="174102" y="1346200"/>
                </a:lnTo>
                <a:lnTo>
                  <a:pt x="177530" y="1308100"/>
                </a:lnTo>
                <a:lnTo>
                  <a:pt x="188970" y="1282700"/>
                </a:lnTo>
                <a:lnTo>
                  <a:pt x="208031" y="1257300"/>
                </a:lnTo>
                <a:lnTo>
                  <a:pt x="215407" y="1244600"/>
                </a:lnTo>
                <a:lnTo>
                  <a:pt x="233407" y="1231900"/>
                </a:lnTo>
                <a:lnTo>
                  <a:pt x="255842" y="1181100"/>
                </a:lnTo>
                <a:lnTo>
                  <a:pt x="276523" y="1130300"/>
                </a:lnTo>
                <a:lnTo>
                  <a:pt x="234460" y="1104900"/>
                </a:lnTo>
                <a:lnTo>
                  <a:pt x="195507" y="1066800"/>
                </a:lnTo>
                <a:lnTo>
                  <a:pt x="159769" y="1028700"/>
                </a:lnTo>
                <a:lnTo>
                  <a:pt x="127350" y="990600"/>
                </a:lnTo>
                <a:lnTo>
                  <a:pt x="98354" y="952500"/>
                </a:lnTo>
                <a:lnTo>
                  <a:pt x="72886" y="914400"/>
                </a:lnTo>
                <a:lnTo>
                  <a:pt x="51050" y="863600"/>
                </a:lnTo>
                <a:lnTo>
                  <a:pt x="32950" y="825500"/>
                </a:lnTo>
                <a:lnTo>
                  <a:pt x="18691" y="774700"/>
                </a:lnTo>
                <a:lnTo>
                  <a:pt x="8376" y="736600"/>
                </a:lnTo>
                <a:lnTo>
                  <a:pt x="2111" y="685800"/>
                </a:lnTo>
                <a:lnTo>
                  <a:pt x="0" y="635000"/>
                </a:lnTo>
                <a:lnTo>
                  <a:pt x="1812" y="596900"/>
                </a:lnTo>
                <a:lnTo>
                  <a:pt x="7169" y="546100"/>
                </a:lnTo>
                <a:lnTo>
                  <a:pt x="15955" y="508000"/>
                </a:lnTo>
                <a:lnTo>
                  <a:pt x="28052" y="469900"/>
                </a:lnTo>
                <a:lnTo>
                  <a:pt x="43341" y="431800"/>
                </a:lnTo>
                <a:lnTo>
                  <a:pt x="61706" y="393700"/>
                </a:lnTo>
                <a:lnTo>
                  <a:pt x="83029" y="355600"/>
                </a:lnTo>
                <a:lnTo>
                  <a:pt x="107191" y="317500"/>
                </a:lnTo>
                <a:lnTo>
                  <a:pt x="134076" y="279400"/>
                </a:lnTo>
                <a:lnTo>
                  <a:pt x="163567" y="241300"/>
                </a:lnTo>
                <a:lnTo>
                  <a:pt x="195544" y="215900"/>
                </a:lnTo>
                <a:lnTo>
                  <a:pt x="229891" y="177800"/>
                </a:lnTo>
                <a:lnTo>
                  <a:pt x="266491" y="152400"/>
                </a:lnTo>
                <a:lnTo>
                  <a:pt x="305224" y="127000"/>
                </a:lnTo>
                <a:lnTo>
                  <a:pt x="345975" y="101600"/>
                </a:lnTo>
                <a:lnTo>
                  <a:pt x="388625" y="76200"/>
                </a:lnTo>
                <a:lnTo>
                  <a:pt x="433057" y="63500"/>
                </a:lnTo>
                <a:lnTo>
                  <a:pt x="479153" y="50800"/>
                </a:lnTo>
                <a:lnTo>
                  <a:pt x="526796" y="25400"/>
                </a:lnTo>
                <a:lnTo>
                  <a:pt x="575867" y="12700"/>
                </a:lnTo>
                <a:lnTo>
                  <a:pt x="998785" y="12700"/>
                </a:lnTo>
                <a:lnTo>
                  <a:pt x="1049239" y="25400"/>
                </a:lnTo>
                <a:lnTo>
                  <a:pt x="1098147" y="50800"/>
                </a:lnTo>
                <a:lnTo>
                  <a:pt x="1145380" y="63500"/>
                </a:lnTo>
                <a:lnTo>
                  <a:pt x="1190811" y="88900"/>
                </a:lnTo>
                <a:lnTo>
                  <a:pt x="1234310" y="114300"/>
                </a:lnTo>
                <a:lnTo>
                  <a:pt x="1275749" y="139700"/>
                </a:lnTo>
                <a:lnTo>
                  <a:pt x="1314999" y="165100"/>
                </a:lnTo>
                <a:lnTo>
                  <a:pt x="731679" y="165100"/>
                </a:lnTo>
                <a:lnTo>
                  <a:pt x="680491" y="177800"/>
                </a:lnTo>
                <a:lnTo>
                  <a:pt x="630711" y="177800"/>
                </a:lnTo>
                <a:lnTo>
                  <a:pt x="582522" y="190500"/>
                </a:lnTo>
                <a:lnTo>
                  <a:pt x="536110" y="203200"/>
                </a:lnTo>
                <a:lnTo>
                  <a:pt x="491656" y="228600"/>
                </a:lnTo>
                <a:lnTo>
                  <a:pt x="449347" y="241300"/>
                </a:lnTo>
                <a:lnTo>
                  <a:pt x="409364" y="266700"/>
                </a:lnTo>
                <a:lnTo>
                  <a:pt x="371894" y="292100"/>
                </a:lnTo>
                <a:lnTo>
                  <a:pt x="337119" y="317500"/>
                </a:lnTo>
                <a:lnTo>
                  <a:pt x="305223" y="342900"/>
                </a:lnTo>
                <a:lnTo>
                  <a:pt x="276391" y="381000"/>
                </a:lnTo>
                <a:lnTo>
                  <a:pt x="250806" y="406400"/>
                </a:lnTo>
                <a:lnTo>
                  <a:pt x="228652" y="444500"/>
                </a:lnTo>
                <a:lnTo>
                  <a:pt x="210114" y="482600"/>
                </a:lnTo>
                <a:lnTo>
                  <a:pt x="195375" y="520700"/>
                </a:lnTo>
                <a:lnTo>
                  <a:pt x="184620" y="558800"/>
                </a:lnTo>
                <a:lnTo>
                  <a:pt x="178032" y="596900"/>
                </a:lnTo>
                <a:lnTo>
                  <a:pt x="175795" y="635000"/>
                </a:lnTo>
                <a:lnTo>
                  <a:pt x="178435" y="685800"/>
                </a:lnTo>
                <a:lnTo>
                  <a:pt x="186266" y="723900"/>
                </a:lnTo>
                <a:lnTo>
                  <a:pt x="199152" y="774700"/>
                </a:lnTo>
                <a:lnTo>
                  <a:pt x="216958" y="812800"/>
                </a:lnTo>
                <a:lnTo>
                  <a:pt x="239549" y="850900"/>
                </a:lnTo>
                <a:lnTo>
                  <a:pt x="266788" y="889000"/>
                </a:lnTo>
                <a:lnTo>
                  <a:pt x="298542" y="927100"/>
                </a:lnTo>
                <a:lnTo>
                  <a:pt x="334674" y="952500"/>
                </a:lnTo>
                <a:lnTo>
                  <a:pt x="375050" y="990600"/>
                </a:lnTo>
                <a:lnTo>
                  <a:pt x="419533" y="1016000"/>
                </a:lnTo>
                <a:lnTo>
                  <a:pt x="453778" y="1054100"/>
                </a:lnTo>
                <a:lnTo>
                  <a:pt x="461723" y="1104900"/>
                </a:lnTo>
                <a:lnTo>
                  <a:pt x="453875" y="1143000"/>
                </a:lnTo>
                <a:lnTo>
                  <a:pt x="443117" y="1193800"/>
                </a:lnTo>
                <a:lnTo>
                  <a:pt x="430132" y="1219200"/>
                </a:lnTo>
                <a:lnTo>
                  <a:pt x="415606" y="1257300"/>
                </a:lnTo>
                <a:lnTo>
                  <a:pt x="993126" y="1257300"/>
                </a:lnTo>
                <a:lnTo>
                  <a:pt x="890800" y="1282700"/>
                </a:lnTo>
                <a:lnTo>
                  <a:pt x="697426" y="1282700"/>
                </a:lnTo>
                <a:lnTo>
                  <a:pt x="663938" y="1308100"/>
                </a:lnTo>
                <a:lnTo>
                  <a:pt x="627239" y="1333500"/>
                </a:lnTo>
                <a:lnTo>
                  <a:pt x="587454" y="1358900"/>
                </a:lnTo>
                <a:lnTo>
                  <a:pt x="544705" y="1384300"/>
                </a:lnTo>
                <a:lnTo>
                  <a:pt x="499118" y="1409700"/>
                </a:lnTo>
                <a:lnTo>
                  <a:pt x="450816" y="1435100"/>
                </a:lnTo>
                <a:lnTo>
                  <a:pt x="399923" y="1447800"/>
                </a:lnTo>
                <a:lnTo>
                  <a:pt x="346563" y="1447800"/>
                </a:lnTo>
                <a:lnTo>
                  <a:pt x="290860" y="1460500"/>
                </a:lnTo>
                <a:close/>
              </a:path>
              <a:path w="1972945" h="1473200">
                <a:moveTo>
                  <a:pt x="1315370" y="1117600"/>
                </a:moveTo>
                <a:lnTo>
                  <a:pt x="784090" y="1117600"/>
                </a:lnTo>
                <a:lnTo>
                  <a:pt x="836528" y="1104900"/>
                </a:lnTo>
                <a:lnTo>
                  <a:pt x="887738" y="1104900"/>
                </a:lnTo>
                <a:lnTo>
                  <a:pt x="985740" y="1079500"/>
                </a:lnTo>
                <a:lnTo>
                  <a:pt x="1032165" y="1066800"/>
                </a:lnTo>
                <a:lnTo>
                  <a:pt x="1076627" y="1054100"/>
                </a:lnTo>
                <a:lnTo>
                  <a:pt x="1118942" y="1028700"/>
                </a:lnTo>
                <a:lnTo>
                  <a:pt x="1158928" y="1016000"/>
                </a:lnTo>
                <a:lnTo>
                  <a:pt x="1196401" y="990600"/>
                </a:lnTo>
                <a:lnTo>
                  <a:pt x="1231176" y="965200"/>
                </a:lnTo>
                <a:lnTo>
                  <a:pt x="1263070" y="927100"/>
                </a:lnTo>
                <a:lnTo>
                  <a:pt x="1291900" y="901700"/>
                </a:lnTo>
                <a:lnTo>
                  <a:pt x="1317482" y="863600"/>
                </a:lnTo>
                <a:lnTo>
                  <a:pt x="1339632" y="825500"/>
                </a:lnTo>
                <a:lnTo>
                  <a:pt x="1358167" y="800100"/>
                </a:lnTo>
                <a:lnTo>
                  <a:pt x="1372902" y="762000"/>
                </a:lnTo>
                <a:lnTo>
                  <a:pt x="1383655" y="723900"/>
                </a:lnTo>
                <a:lnTo>
                  <a:pt x="1390241" y="685800"/>
                </a:lnTo>
                <a:lnTo>
                  <a:pt x="1392477" y="635000"/>
                </a:lnTo>
                <a:lnTo>
                  <a:pt x="1390241" y="596900"/>
                </a:lnTo>
                <a:lnTo>
                  <a:pt x="1383655" y="558800"/>
                </a:lnTo>
                <a:lnTo>
                  <a:pt x="1372902" y="520700"/>
                </a:lnTo>
                <a:lnTo>
                  <a:pt x="1358167" y="482600"/>
                </a:lnTo>
                <a:lnTo>
                  <a:pt x="1339632" y="444500"/>
                </a:lnTo>
                <a:lnTo>
                  <a:pt x="1317482" y="406400"/>
                </a:lnTo>
                <a:lnTo>
                  <a:pt x="1291900" y="381000"/>
                </a:lnTo>
                <a:lnTo>
                  <a:pt x="1263070" y="342900"/>
                </a:lnTo>
                <a:lnTo>
                  <a:pt x="1231176" y="317500"/>
                </a:lnTo>
                <a:lnTo>
                  <a:pt x="1196401" y="292100"/>
                </a:lnTo>
                <a:lnTo>
                  <a:pt x="1158928" y="266700"/>
                </a:lnTo>
                <a:lnTo>
                  <a:pt x="1118942" y="241300"/>
                </a:lnTo>
                <a:lnTo>
                  <a:pt x="1076627" y="228600"/>
                </a:lnTo>
                <a:lnTo>
                  <a:pt x="1032165" y="203200"/>
                </a:lnTo>
                <a:lnTo>
                  <a:pt x="985740" y="190500"/>
                </a:lnTo>
                <a:lnTo>
                  <a:pt x="937537" y="177800"/>
                </a:lnTo>
                <a:lnTo>
                  <a:pt x="887738" y="177800"/>
                </a:lnTo>
                <a:lnTo>
                  <a:pt x="836528" y="165100"/>
                </a:lnTo>
                <a:lnTo>
                  <a:pt x="1314999" y="165100"/>
                </a:lnTo>
                <a:lnTo>
                  <a:pt x="1351930" y="190500"/>
                </a:lnTo>
                <a:lnTo>
                  <a:pt x="1403544" y="203200"/>
                </a:lnTo>
                <a:lnTo>
                  <a:pt x="1453878" y="203200"/>
                </a:lnTo>
                <a:lnTo>
                  <a:pt x="1502786" y="215900"/>
                </a:lnTo>
                <a:lnTo>
                  <a:pt x="1550118" y="241300"/>
                </a:lnTo>
                <a:lnTo>
                  <a:pt x="1595727" y="254000"/>
                </a:lnTo>
                <a:lnTo>
                  <a:pt x="1639466" y="266700"/>
                </a:lnTo>
                <a:lnTo>
                  <a:pt x="1681185" y="292100"/>
                </a:lnTo>
                <a:lnTo>
                  <a:pt x="1448549" y="292100"/>
                </a:lnTo>
                <a:lnTo>
                  <a:pt x="1479013" y="342900"/>
                </a:lnTo>
                <a:lnTo>
                  <a:pt x="1505374" y="381000"/>
                </a:lnTo>
                <a:lnTo>
                  <a:pt x="1527418" y="431800"/>
                </a:lnTo>
                <a:lnTo>
                  <a:pt x="1544933" y="482600"/>
                </a:lnTo>
                <a:lnTo>
                  <a:pt x="1557707" y="533400"/>
                </a:lnTo>
                <a:lnTo>
                  <a:pt x="1565527" y="584200"/>
                </a:lnTo>
                <a:lnTo>
                  <a:pt x="1568181" y="635000"/>
                </a:lnTo>
                <a:lnTo>
                  <a:pt x="1566173" y="685800"/>
                </a:lnTo>
                <a:lnTo>
                  <a:pt x="1560243" y="736600"/>
                </a:lnTo>
                <a:lnTo>
                  <a:pt x="1550527" y="774700"/>
                </a:lnTo>
                <a:lnTo>
                  <a:pt x="1537163" y="825500"/>
                </a:lnTo>
                <a:lnTo>
                  <a:pt x="1520287" y="863600"/>
                </a:lnTo>
                <a:lnTo>
                  <a:pt x="1500037" y="901700"/>
                </a:lnTo>
                <a:lnTo>
                  <a:pt x="1476551" y="939800"/>
                </a:lnTo>
                <a:lnTo>
                  <a:pt x="1449964" y="977900"/>
                </a:lnTo>
                <a:lnTo>
                  <a:pt x="1420416" y="1016000"/>
                </a:lnTo>
                <a:lnTo>
                  <a:pt x="1388043" y="1054100"/>
                </a:lnTo>
                <a:lnTo>
                  <a:pt x="1352982" y="1079500"/>
                </a:lnTo>
                <a:lnTo>
                  <a:pt x="1315370" y="1117600"/>
                </a:lnTo>
                <a:close/>
              </a:path>
              <a:path w="1972945" h="1473200">
                <a:moveTo>
                  <a:pt x="1809385" y="1384300"/>
                </a:moveTo>
                <a:lnTo>
                  <a:pt x="1703338" y="1384300"/>
                </a:lnTo>
                <a:lnTo>
                  <a:pt x="1685097" y="1358900"/>
                </a:lnTo>
                <a:lnTo>
                  <a:pt x="1665445" y="1320800"/>
                </a:lnTo>
                <a:lnTo>
                  <a:pt x="1646521" y="1282700"/>
                </a:lnTo>
                <a:lnTo>
                  <a:pt x="1630464" y="1231900"/>
                </a:lnTo>
                <a:lnTo>
                  <a:pt x="1619413" y="1181100"/>
                </a:lnTo>
                <a:lnTo>
                  <a:pt x="1619639" y="1168400"/>
                </a:lnTo>
                <a:lnTo>
                  <a:pt x="1623488" y="1155700"/>
                </a:lnTo>
                <a:lnTo>
                  <a:pt x="1630572" y="1143000"/>
                </a:lnTo>
                <a:lnTo>
                  <a:pt x="1640508" y="1130300"/>
                </a:lnTo>
                <a:lnTo>
                  <a:pt x="1685046" y="1104900"/>
                </a:lnTo>
                <a:lnTo>
                  <a:pt x="1725474" y="1079500"/>
                </a:lnTo>
                <a:lnTo>
                  <a:pt x="1761658" y="1041400"/>
                </a:lnTo>
                <a:lnTo>
                  <a:pt x="1793459" y="1003300"/>
                </a:lnTo>
                <a:lnTo>
                  <a:pt x="1820743" y="965200"/>
                </a:lnTo>
                <a:lnTo>
                  <a:pt x="1843372" y="927100"/>
                </a:lnTo>
                <a:lnTo>
                  <a:pt x="1861209" y="889000"/>
                </a:lnTo>
                <a:lnTo>
                  <a:pt x="1874119" y="838200"/>
                </a:lnTo>
                <a:lnTo>
                  <a:pt x="1881965" y="800100"/>
                </a:lnTo>
                <a:lnTo>
                  <a:pt x="1884611" y="749300"/>
                </a:lnTo>
                <a:lnTo>
                  <a:pt x="1881829" y="711200"/>
                </a:lnTo>
                <a:lnTo>
                  <a:pt x="1873654" y="660400"/>
                </a:lnTo>
                <a:lnTo>
                  <a:pt x="1860344" y="622300"/>
                </a:lnTo>
                <a:lnTo>
                  <a:pt x="1842156" y="571500"/>
                </a:lnTo>
                <a:lnTo>
                  <a:pt x="1819346" y="533400"/>
                </a:lnTo>
                <a:lnTo>
                  <a:pt x="1792173" y="495300"/>
                </a:lnTo>
                <a:lnTo>
                  <a:pt x="1760893" y="469900"/>
                </a:lnTo>
                <a:lnTo>
                  <a:pt x="1725763" y="431800"/>
                </a:lnTo>
                <a:lnTo>
                  <a:pt x="1687041" y="406400"/>
                </a:lnTo>
                <a:lnTo>
                  <a:pt x="1644984" y="368300"/>
                </a:lnTo>
                <a:lnTo>
                  <a:pt x="1599849" y="355600"/>
                </a:lnTo>
                <a:lnTo>
                  <a:pt x="1551894" y="330200"/>
                </a:lnTo>
                <a:lnTo>
                  <a:pt x="1501374" y="304800"/>
                </a:lnTo>
                <a:lnTo>
                  <a:pt x="1448549" y="292100"/>
                </a:lnTo>
                <a:lnTo>
                  <a:pt x="1681185" y="292100"/>
                </a:lnTo>
                <a:lnTo>
                  <a:pt x="1720738" y="317500"/>
                </a:lnTo>
                <a:lnTo>
                  <a:pt x="1757977" y="342900"/>
                </a:lnTo>
                <a:lnTo>
                  <a:pt x="1792753" y="381000"/>
                </a:lnTo>
                <a:lnTo>
                  <a:pt x="1824919" y="406400"/>
                </a:lnTo>
                <a:lnTo>
                  <a:pt x="1854327" y="444500"/>
                </a:lnTo>
                <a:lnTo>
                  <a:pt x="1880829" y="469900"/>
                </a:lnTo>
                <a:lnTo>
                  <a:pt x="1904277" y="508000"/>
                </a:lnTo>
                <a:lnTo>
                  <a:pt x="1924524" y="546100"/>
                </a:lnTo>
                <a:lnTo>
                  <a:pt x="1941421" y="584200"/>
                </a:lnTo>
                <a:lnTo>
                  <a:pt x="1954820" y="622300"/>
                </a:lnTo>
                <a:lnTo>
                  <a:pt x="1964574" y="673100"/>
                </a:lnTo>
                <a:lnTo>
                  <a:pt x="1970535" y="711200"/>
                </a:lnTo>
                <a:lnTo>
                  <a:pt x="1972555" y="749300"/>
                </a:lnTo>
                <a:lnTo>
                  <a:pt x="1970171" y="800100"/>
                </a:lnTo>
                <a:lnTo>
                  <a:pt x="1963108" y="850900"/>
                </a:lnTo>
                <a:lnTo>
                  <a:pt x="1951503" y="889000"/>
                </a:lnTo>
                <a:lnTo>
                  <a:pt x="1935490" y="939800"/>
                </a:lnTo>
                <a:lnTo>
                  <a:pt x="1915206" y="977900"/>
                </a:lnTo>
                <a:lnTo>
                  <a:pt x="1890785" y="1016000"/>
                </a:lnTo>
                <a:lnTo>
                  <a:pt x="1862363" y="1054100"/>
                </a:lnTo>
                <a:lnTo>
                  <a:pt x="1830076" y="1092200"/>
                </a:lnTo>
                <a:lnTo>
                  <a:pt x="1794058" y="1130300"/>
                </a:lnTo>
                <a:lnTo>
                  <a:pt x="1754446" y="1168400"/>
                </a:lnTo>
                <a:lnTo>
                  <a:pt x="1711374" y="1193800"/>
                </a:lnTo>
                <a:lnTo>
                  <a:pt x="1732784" y="1257300"/>
                </a:lnTo>
                <a:lnTo>
                  <a:pt x="1759101" y="1308100"/>
                </a:lnTo>
                <a:lnTo>
                  <a:pt x="1781530" y="1346200"/>
                </a:lnTo>
                <a:lnTo>
                  <a:pt x="1791280" y="1358900"/>
                </a:lnTo>
                <a:lnTo>
                  <a:pt x="1802601" y="1371600"/>
                </a:lnTo>
                <a:lnTo>
                  <a:pt x="1809385" y="1384300"/>
                </a:lnTo>
                <a:close/>
              </a:path>
              <a:path w="1972945" h="1473200">
                <a:moveTo>
                  <a:pt x="1022201" y="584200"/>
                </a:moveTo>
                <a:lnTo>
                  <a:pt x="548561" y="584200"/>
                </a:lnTo>
                <a:lnTo>
                  <a:pt x="534564" y="571500"/>
                </a:lnTo>
                <a:lnTo>
                  <a:pt x="525105" y="558800"/>
                </a:lnTo>
                <a:lnTo>
                  <a:pt x="521631" y="546100"/>
                </a:lnTo>
                <a:lnTo>
                  <a:pt x="525105" y="520700"/>
                </a:lnTo>
                <a:lnTo>
                  <a:pt x="534564" y="508000"/>
                </a:lnTo>
                <a:lnTo>
                  <a:pt x="548561" y="495300"/>
                </a:lnTo>
                <a:lnTo>
                  <a:pt x="1022201" y="495300"/>
                </a:lnTo>
                <a:lnTo>
                  <a:pt x="1036162" y="508000"/>
                </a:lnTo>
                <a:lnTo>
                  <a:pt x="1045568" y="520700"/>
                </a:lnTo>
                <a:lnTo>
                  <a:pt x="1049015" y="546100"/>
                </a:lnTo>
                <a:lnTo>
                  <a:pt x="1045568" y="558800"/>
                </a:lnTo>
                <a:lnTo>
                  <a:pt x="1036162" y="571500"/>
                </a:lnTo>
                <a:lnTo>
                  <a:pt x="1022201" y="584200"/>
                </a:lnTo>
                <a:close/>
              </a:path>
              <a:path w="1972945" h="1473200">
                <a:moveTo>
                  <a:pt x="1036162" y="787400"/>
                </a:moveTo>
                <a:lnTo>
                  <a:pt x="534564" y="787400"/>
                </a:lnTo>
                <a:lnTo>
                  <a:pt x="525105" y="762000"/>
                </a:lnTo>
                <a:lnTo>
                  <a:pt x="521631" y="749300"/>
                </a:lnTo>
                <a:lnTo>
                  <a:pt x="525105" y="736600"/>
                </a:lnTo>
                <a:lnTo>
                  <a:pt x="534564" y="723900"/>
                </a:lnTo>
                <a:lnTo>
                  <a:pt x="548561" y="711200"/>
                </a:lnTo>
                <a:lnTo>
                  <a:pt x="1022201" y="711200"/>
                </a:lnTo>
                <a:lnTo>
                  <a:pt x="1036162" y="723900"/>
                </a:lnTo>
                <a:lnTo>
                  <a:pt x="1045568" y="736600"/>
                </a:lnTo>
                <a:lnTo>
                  <a:pt x="1049015" y="749300"/>
                </a:lnTo>
                <a:lnTo>
                  <a:pt x="1045568" y="762000"/>
                </a:lnTo>
                <a:lnTo>
                  <a:pt x="1036162" y="787400"/>
                </a:lnTo>
                <a:close/>
              </a:path>
              <a:path w="1972945" h="1473200">
                <a:moveTo>
                  <a:pt x="1005089" y="800100"/>
                </a:moveTo>
                <a:lnTo>
                  <a:pt x="565648" y="800100"/>
                </a:lnTo>
                <a:lnTo>
                  <a:pt x="548561" y="787400"/>
                </a:lnTo>
                <a:lnTo>
                  <a:pt x="1022201" y="787400"/>
                </a:lnTo>
                <a:lnTo>
                  <a:pt x="1005089" y="800100"/>
                </a:lnTo>
                <a:close/>
              </a:path>
              <a:path w="1972945" h="1473200">
                <a:moveTo>
                  <a:pt x="1761388" y="1473200"/>
                </a:moveTo>
                <a:lnTo>
                  <a:pt x="1684410" y="1473200"/>
                </a:lnTo>
                <a:lnTo>
                  <a:pt x="1630910" y="1460500"/>
                </a:lnTo>
                <a:lnTo>
                  <a:pt x="1580291" y="1447800"/>
                </a:lnTo>
                <a:lnTo>
                  <a:pt x="1532748" y="1422400"/>
                </a:lnTo>
                <a:lnTo>
                  <a:pt x="1488475" y="1397000"/>
                </a:lnTo>
                <a:lnTo>
                  <a:pt x="1447667" y="1371600"/>
                </a:lnTo>
                <a:lnTo>
                  <a:pt x="1410519" y="1333500"/>
                </a:lnTo>
                <a:lnTo>
                  <a:pt x="1377226" y="1308100"/>
                </a:lnTo>
                <a:lnTo>
                  <a:pt x="1183550" y="1308100"/>
                </a:lnTo>
                <a:lnTo>
                  <a:pt x="1134401" y="1295400"/>
                </a:lnTo>
                <a:lnTo>
                  <a:pt x="1086166" y="1295400"/>
                </a:lnTo>
                <a:lnTo>
                  <a:pt x="1039017" y="1282700"/>
                </a:lnTo>
                <a:lnTo>
                  <a:pt x="993126" y="1257300"/>
                </a:lnTo>
                <a:lnTo>
                  <a:pt x="415606" y="1257300"/>
                </a:lnTo>
                <a:lnTo>
                  <a:pt x="460012" y="1231900"/>
                </a:lnTo>
                <a:lnTo>
                  <a:pt x="501402" y="1219200"/>
                </a:lnTo>
                <a:lnTo>
                  <a:pt x="539456" y="1181100"/>
                </a:lnTo>
                <a:lnTo>
                  <a:pt x="573854" y="1155700"/>
                </a:lnTo>
                <a:lnTo>
                  <a:pt x="604277" y="1130300"/>
                </a:lnTo>
                <a:lnTo>
                  <a:pt x="620119" y="1117600"/>
                </a:lnTo>
                <a:lnTo>
                  <a:pt x="638203" y="1104900"/>
                </a:lnTo>
                <a:lnTo>
                  <a:pt x="758660" y="1104900"/>
                </a:lnTo>
                <a:lnTo>
                  <a:pt x="784090" y="1117600"/>
                </a:lnTo>
                <a:lnTo>
                  <a:pt x="1315370" y="1117600"/>
                </a:lnTo>
                <a:lnTo>
                  <a:pt x="1275345" y="1143000"/>
                </a:lnTo>
                <a:lnTo>
                  <a:pt x="1233044" y="1168400"/>
                </a:lnTo>
                <a:lnTo>
                  <a:pt x="1188605" y="1193800"/>
                </a:lnTo>
                <a:lnTo>
                  <a:pt x="1142164" y="1219200"/>
                </a:lnTo>
                <a:lnTo>
                  <a:pt x="1212276" y="1219200"/>
                </a:lnTo>
                <a:lnTo>
                  <a:pt x="1247932" y="1231900"/>
                </a:lnTo>
                <a:lnTo>
                  <a:pt x="1423983" y="1231900"/>
                </a:lnTo>
                <a:lnTo>
                  <a:pt x="1453571" y="1257300"/>
                </a:lnTo>
                <a:lnTo>
                  <a:pt x="1487049" y="1282700"/>
                </a:lnTo>
                <a:lnTo>
                  <a:pt x="1524147" y="1320800"/>
                </a:lnTo>
                <a:lnTo>
                  <a:pt x="1564595" y="1333500"/>
                </a:lnTo>
                <a:lnTo>
                  <a:pt x="1608122" y="1358900"/>
                </a:lnTo>
                <a:lnTo>
                  <a:pt x="1654460" y="1371600"/>
                </a:lnTo>
                <a:lnTo>
                  <a:pt x="1703338" y="1384300"/>
                </a:lnTo>
                <a:lnTo>
                  <a:pt x="1809385" y="1384300"/>
                </a:lnTo>
                <a:lnTo>
                  <a:pt x="1811340" y="1409700"/>
                </a:lnTo>
                <a:lnTo>
                  <a:pt x="1808175" y="1422400"/>
                </a:lnTo>
                <a:lnTo>
                  <a:pt x="1807079" y="1435100"/>
                </a:lnTo>
                <a:lnTo>
                  <a:pt x="1806348" y="1435100"/>
                </a:lnTo>
                <a:lnTo>
                  <a:pt x="1795368" y="1447800"/>
                </a:lnTo>
                <a:lnTo>
                  <a:pt x="1780013" y="1460500"/>
                </a:lnTo>
                <a:lnTo>
                  <a:pt x="1761388" y="1473200"/>
                </a:lnTo>
                <a:close/>
              </a:path>
              <a:path w="1972945" h="1473200">
                <a:moveTo>
                  <a:pt x="1416026" y="1231900"/>
                </a:moveTo>
                <a:lnTo>
                  <a:pt x="1308588" y="1231900"/>
                </a:lnTo>
                <a:lnTo>
                  <a:pt x="1334111" y="1219200"/>
                </a:lnTo>
                <a:lnTo>
                  <a:pt x="1406963" y="1219200"/>
                </a:lnTo>
                <a:lnTo>
                  <a:pt x="1416026" y="1231900"/>
                </a:lnTo>
                <a:close/>
              </a:path>
            </a:pathLst>
          </a:custGeom>
          <a:solidFill>
            <a:srgbClr val="F39B1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232865" y="0"/>
            <a:ext cx="1688464" cy="2903855"/>
          </a:xfrm>
          <a:custGeom>
            <a:avLst/>
            <a:gdLst/>
            <a:ahLst/>
            <a:cxnLst/>
            <a:rect l="l" t="t" r="r" b="b"/>
            <a:pathLst>
              <a:path w="1688465" h="2903855">
                <a:moveTo>
                  <a:pt x="0" y="2903837"/>
                </a:moveTo>
                <a:lnTo>
                  <a:pt x="0" y="0"/>
                </a:lnTo>
                <a:lnTo>
                  <a:pt x="1688415" y="0"/>
                </a:lnTo>
                <a:lnTo>
                  <a:pt x="1688415" y="2264969"/>
                </a:lnTo>
                <a:lnTo>
                  <a:pt x="843035" y="2264969"/>
                </a:lnTo>
                <a:lnTo>
                  <a:pt x="0" y="2903837"/>
                </a:lnTo>
                <a:close/>
              </a:path>
              <a:path w="1688465" h="2903855">
                <a:moveTo>
                  <a:pt x="1688415" y="2902353"/>
                </a:moveTo>
                <a:lnTo>
                  <a:pt x="843035" y="2264969"/>
                </a:lnTo>
                <a:lnTo>
                  <a:pt x="1688415" y="2264969"/>
                </a:lnTo>
                <a:lnTo>
                  <a:pt x="1688415" y="290235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9641473" y="936467"/>
            <a:ext cx="863600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250" spc="-1030" dirty="0">
                <a:solidFill>
                  <a:srgbClr val="BBBEC3"/>
                </a:solidFill>
                <a:latin typeface="Trebuchet MS"/>
                <a:cs typeface="Trebuchet MS"/>
              </a:rPr>
              <a:t>01</a:t>
            </a:r>
            <a:endParaRPr sz="8250"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731806" y="833496"/>
            <a:ext cx="640715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050" spc="-170" dirty="0">
                <a:solidFill>
                  <a:srgbClr val="212830"/>
                </a:solidFill>
                <a:latin typeface="Roboto"/>
                <a:cs typeface="Roboto"/>
              </a:rPr>
              <a:t>F</a:t>
            </a:r>
            <a:r>
              <a:rPr sz="2050" spc="30" dirty="0">
                <a:solidFill>
                  <a:srgbClr val="212830"/>
                </a:solidFill>
                <a:latin typeface="Roboto"/>
                <a:cs typeface="Roboto"/>
              </a:rPr>
              <a:t>A</a:t>
            </a:r>
            <a:r>
              <a:rPr sz="2050" spc="5" dirty="0">
                <a:solidFill>
                  <a:srgbClr val="212830"/>
                </a:solidFill>
                <a:latin typeface="Roboto"/>
                <a:cs typeface="Roboto"/>
              </a:rPr>
              <a:t>C</a:t>
            </a:r>
            <a:r>
              <a:rPr sz="2050" dirty="0">
                <a:solidFill>
                  <a:srgbClr val="212830"/>
                </a:solidFill>
                <a:latin typeface="Roboto"/>
                <a:cs typeface="Roboto"/>
              </a:rPr>
              <a:t>T</a:t>
            </a:r>
            <a:endParaRPr sz="2050">
              <a:latin typeface="Roboto"/>
              <a:cs typeface="Roboto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9630588" y="507472"/>
            <a:ext cx="912494" cy="134620"/>
            <a:chOff x="9630588" y="507472"/>
            <a:chExt cx="912494" cy="134620"/>
          </a:xfrm>
        </p:grpSpPr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630588" y="507472"/>
              <a:ext cx="134028" cy="13402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825073" y="507472"/>
              <a:ext cx="134029" cy="13402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019558" y="507472"/>
              <a:ext cx="134028" cy="134029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214043" y="507472"/>
              <a:ext cx="134028" cy="134029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408528" y="507472"/>
              <a:ext cx="134028" cy="1340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80981" y="452207"/>
            <a:ext cx="5518269" cy="93871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lang="fr-FR" sz="6000" dirty="0" smtClean="0"/>
              <a:t>Introduction</a:t>
            </a:r>
            <a:endParaRPr sz="6000" dirty="0"/>
          </a:p>
        </p:txBody>
      </p:sp>
      <p:grpSp>
        <p:nvGrpSpPr>
          <p:cNvPr id="4" name="object 4"/>
          <p:cNvGrpSpPr/>
          <p:nvPr/>
        </p:nvGrpSpPr>
        <p:grpSpPr>
          <a:xfrm>
            <a:off x="19212569" y="10558355"/>
            <a:ext cx="594360" cy="750570"/>
            <a:chOff x="19212569" y="10558355"/>
            <a:chExt cx="594360" cy="75057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212569" y="10558355"/>
              <a:ext cx="594353" cy="750201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9243984" y="10568827"/>
              <a:ext cx="532130" cy="690245"/>
            </a:xfrm>
            <a:custGeom>
              <a:avLst/>
              <a:gdLst/>
              <a:ahLst/>
              <a:cxnLst/>
              <a:rect l="l" t="t" r="r" b="b"/>
              <a:pathLst>
                <a:path w="532130" h="690245">
                  <a:moveTo>
                    <a:pt x="265764" y="689868"/>
                  </a:moveTo>
                  <a:lnTo>
                    <a:pt x="222656" y="685353"/>
                  </a:lnTo>
                  <a:lnTo>
                    <a:pt x="181762" y="672283"/>
                  </a:lnTo>
                  <a:lnTo>
                    <a:pt x="143630" y="651367"/>
                  </a:lnTo>
                  <a:lnTo>
                    <a:pt x="108807" y="623315"/>
                  </a:lnTo>
                  <a:lnTo>
                    <a:pt x="77840" y="588839"/>
                  </a:lnTo>
                  <a:lnTo>
                    <a:pt x="51277" y="548647"/>
                  </a:lnTo>
                  <a:lnTo>
                    <a:pt x="29664" y="503451"/>
                  </a:lnTo>
                  <a:lnTo>
                    <a:pt x="13548" y="453959"/>
                  </a:lnTo>
                  <a:lnTo>
                    <a:pt x="3478" y="400884"/>
                  </a:lnTo>
                  <a:lnTo>
                    <a:pt x="0" y="344933"/>
                  </a:lnTo>
                  <a:lnTo>
                    <a:pt x="3478" y="288983"/>
                  </a:lnTo>
                  <a:lnTo>
                    <a:pt x="13548" y="235908"/>
                  </a:lnTo>
                  <a:lnTo>
                    <a:pt x="29664" y="186416"/>
                  </a:lnTo>
                  <a:lnTo>
                    <a:pt x="51277" y="141220"/>
                  </a:lnTo>
                  <a:lnTo>
                    <a:pt x="77840" y="101028"/>
                  </a:lnTo>
                  <a:lnTo>
                    <a:pt x="108807" y="66552"/>
                  </a:lnTo>
                  <a:lnTo>
                    <a:pt x="143630" y="38500"/>
                  </a:lnTo>
                  <a:lnTo>
                    <a:pt x="181762" y="17584"/>
                  </a:lnTo>
                  <a:lnTo>
                    <a:pt x="222656" y="4514"/>
                  </a:lnTo>
                  <a:lnTo>
                    <a:pt x="265764" y="0"/>
                  </a:lnTo>
                  <a:lnTo>
                    <a:pt x="307589" y="4296"/>
                  </a:lnTo>
                  <a:lnTo>
                    <a:pt x="348008" y="16932"/>
                  </a:lnTo>
                  <a:lnTo>
                    <a:pt x="386306" y="37521"/>
                  </a:lnTo>
                  <a:lnTo>
                    <a:pt x="421771" y="65681"/>
                  </a:lnTo>
                  <a:lnTo>
                    <a:pt x="453688" y="101029"/>
                  </a:lnTo>
                  <a:lnTo>
                    <a:pt x="480921" y="142452"/>
                  </a:lnTo>
                  <a:lnTo>
                    <a:pt x="502618" y="188481"/>
                  </a:lnTo>
                  <a:lnTo>
                    <a:pt x="518481" y="238189"/>
                  </a:lnTo>
                  <a:lnTo>
                    <a:pt x="528216" y="290648"/>
                  </a:lnTo>
                  <a:lnTo>
                    <a:pt x="531527" y="344933"/>
                  </a:lnTo>
                  <a:lnTo>
                    <a:pt x="528048" y="400884"/>
                  </a:lnTo>
                  <a:lnTo>
                    <a:pt x="517978" y="453959"/>
                  </a:lnTo>
                  <a:lnTo>
                    <a:pt x="501863" y="503451"/>
                  </a:lnTo>
                  <a:lnTo>
                    <a:pt x="480250" y="548647"/>
                  </a:lnTo>
                  <a:lnTo>
                    <a:pt x="453686" y="588839"/>
                  </a:lnTo>
                  <a:lnTo>
                    <a:pt x="422720" y="623315"/>
                  </a:lnTo>
                  <a:lnTo>
                    <a:pt x="387897" y="651367"/>
                  </a:lnTo>
                  <a:lnTo>
                    <a:pt x="349765" y="672283"/>
                  </a:lnTo>
                  <a:lnTo>
                    <a:pt x="308872" y="685353"/>
                  </a:lnTo>
                  <a:lnTo>
                    <a:pt x="265764" y="689868"/>
                  </a:lnTo>
                  <a:close/>
                </a:path>
              </a:pathLst>
            </a:custGeom>
            <a:solidFill>
              <a:srgbClr val="14405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9403894" y="10686617"/>
            <a:ext cx="212090" cy="4279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600" spc="45" dirty="0">
                <a:solidFill>
                  <a:srgbClr val="FFFFFF"/>
                </a:solidFill>
                <a:latin typeface="Tahoma"/>
                <a:cs typeface="Tahoma"/>
              </a:rPr>
              <a:t>6</a:t>
            </a:r>
            <a:endParaRPr sz="2600">
              <a:latin typeface="Tahoma"/>
              <a:cs typeface="Tahoma"/>
            </a:endParaRP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9621" y="2225675"/>
            <a:ext cx="6781800" cy="7489174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09050" y="2606675"/>
            <a:ext cx="9244013" cy="607368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41171" y="5744490"/>
            <a:ext cx="15435861" cy="5314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5"/>
              </a:spcBef>
            </a:pPr>
            <a:r>
              <a:rPr lang="fr-FR" sz="9600" b="1" spc="-5" dirty="0">
                <a:solidFill>
                  <a:srgbClr val="16A085"/>
                </a:solidFill>
                <a:latin typeface="Roboto"/>
                <a:cs typeface="Roboto"/>
              </a:rPr>
              <a:t>Preliminary </a:t>
            </a:r>
            <a:br>
              <a:rPr lang="fr-FR" sz="9600" b="1" spc="-5" dirty="0">
                <a:solidFill>
                  <a:srgbClr val="16A085"/>
                </a:solidFill>
                <a:latin typeface="Roboto"/>
                <a:cs typeface="Roboto"/>
              </a:rPr>
            </a:br>
            <a:r>
              <a:rPr lang="fr-FR" sz="9600" b="1" spc="-5" dirty="0">
                <a:solidFill>
                  <a:srgbClr val="16A085"/>
                </a:solidFill>
                <a:latin typeface="Roboto"/>
                <a:cs typeface="Roboto"/>
              </a:rPr>
              <a:t>study</a:t>
            </a:r>
            <a:br>
              <a:rPr lang="fr-FR" sz="9600" b="1" spc="-5" dirty="0">
                <a:solidFill>
                  <a:srgbClr val="16A085"/>
                </a:solidFill>
                <a:latin typeface="Roboto"/>
                <a:cs typeface="Roboto"/>
              </a:rPr>
            </a:br>
            <a:endParaRPr sz="15250" dirty="0"/>
          </a:p>
        </p:txBody>
      </p:sp>
      <p:grpSp>
        <p:nvGrpSpPr>
          <p:cNvPr id="3" name="object 3"/>
          <p:cNvGrpSpPr/>
          <p:nvPr/>
        </p:nvGrpSpPr>
        <p:grpSpPr>
          <a:xfrm>
            <a:off x="0" y="11058765"/>
            <a:ext cx="20104100" cy="250190"/>
            <a:chOff x="0" y="11058765"/>
            <a:chExt cx="20104100" cy="250190"/>
          </a:xfrm>
        </p:grpSpPr>
        <p:sp>
          <p:nvSpPr>
            <p:cNvPr id="4" name="object 4"/>
            <p:cNvSpPr/>
            <p:nvPr/>
          </p:nvSpPr>
          <p:spPr>
            <a:xfrm>
              <a:off x="0" y="11058765"/>
              <a:ext cx="3998595" cy="250190"/>
            </a:xfrm>
            <a:custGeom>
              <a:avLst/>
              <a:gdLst/>
              <a:ahLst/>
              <a:cxnLst/>
              <a:rect l="l" t="t" r="r" b="b"/>
              <a:pathLst>
                <a:path w="3998595" h="250190">
                  <a:moveTo>
                    <a:pt x="0" y="249791"/>
                  </a:moveTo>
                  <a:lnTo>
                    <a:pt x="3998377" y="249791"/>
                  </a:lnTo>
                  <a:lnTo>
                    <a:pt x="3998377" y="0"/>
                  </a:lnTo>
                  <a:lnTo>
                    <a:pt x="0" y="0"/>
                  </a:lnTo>
                  <a:lnTo>
                    <a:pt x="0" y="249791"/>
                  </a:lnTo>
                  <a:close/>
                </a:path>
              </a:pathLst>
            </a:custGeom>
            <a:solidFill>
              <a:srgbClr val="2980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998377" y="11058765"/>
              <a:ext cx="4027804" cy="250190"/>
            </a:xfrm>
            <a:custGeom>
              <a:avLst/>
              <a:gdLst/>
              <a:ahLst/>
              <a:cxnLst/>
              <a:rect l="l" t="t" r="r" b="b"/>
              <a:pathLst>
                <a:path w="4027804" h="250190">
                  <a:moveTo>
                    <a:pt x="0" y="249791"/>
                  </a:moveTo>
                  <a:lnTo>
                    <a:pt x="4027458" y="249791"/>
                  </a:lnTo>
                  <a:lnTo>
                    <a:pt x="4027458" y="0"/>
                  </a:lnTo>
                  <a:lnTo>
                    <a:pt x="0" y="0"/>
                  </a:lnTo>
                  <a:lnTo>
                    <a:pt x="0" y="249791"/>
                  </a:lnTo>
                  <a:close/>
                </a:path>
              </a:pathLst>
            </a:custGeom>
            <a:solidFill>
              <a:srgbClr val="16A0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025835" y="11058765"/>
              <a:ext cx="4027804" cy="250190"/>
            </a:xfrm>
            <a:custGeom>
              <a:avLst/>
              <a:gdLst/>
              <a:ahLst/>
              <a:cxnLst/>
              <a:rect l="l" t="t" r="r" b="b"/>
              <a:pathLst>
                <a:path w="4027804" h="250190">
                  <a:moveTo>
                    <a:pt x="0" y="249791"/>
                  </a:moveTo>
                  <a:lnTo>
                    <a:pt x="4027458" y="249791"/>
                  </a:lnTo>
                  <a:lnTo>
                    <a:pt x="4027458" y="0"/>
                  </a:lnTo>
                  <a:lnTo>
                    <a:pt x="0" y="0"/>
                  </a:lnTo>
                  <a:lnTo>
                    <a:pt x="0" y="249791"/>
                  </a:lnTo>
                  <a:close/>
                </a:path>
              </a:pathLst>
            </a:custGeom>
            <a:solidFill>
              <a:srgbClr val="9BBB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2053293" y="11058765"/>
              <a:ext cx="4005579" cy="250190"/>
            </a:xfrm>
            <a:custGeom>
              <a:avLst/>
              <a:gdLst/>
              <a:ahLst/>
              <a:cxnLst/>
              <a:rect l="l" t="t" r="r" b="b"/>
              <a:pathLst>
                <a:path w="4005580" h="250190">
                  <a:moveTo>
                    <a:pt x="0" y="249791"/>
                  </a:moveTo>
                  <a:lnTo>
                    <a:pt x="4005330" y="249791"/>
                  </a:lnTo>
                  <a:lnTo>
                    <a:pt x="4005330" y="0"/>
                  </a:lnTo>
                  <a:lnTo>
                    <a:pt x="0" y="0"/>
                  </a:lnTo>
                  <a:lnTo>
                    <a:pt x="0" y="249791"/>
                  </a:lnTo>
                  <a:close/>
                </a:path>
              </a:pathLst>
            </a:custGeom>
            <a:solidFill>
              <a:srgbClr val="F39B1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6058624" y="11058765"/>
              <a:ext cx="4045585" cy="250190"/>
            </a:xfrm>
            <a:custGeom>
              <a:avLst/>
              <a:gdLst/>
              <a:ahLst/>
              <a:cxnLst/>
              <a:rect l="l" t="t" r="r" b="b"/>
              <a:pathLst>
                <a:path w="4045584" h="250190">
                  <a:moveTo>
                    <a:pt x="0" y="0"/>
                  </a:moveTo>
                  <a:lnTo>
                    <a:pt x="4045475" y="0"/>
                  </a:lnTo>
                  <a:lnTo>
                    <a:pt x="4045475" y="249791"/>
                  </a:lnTo>
                  <a:lnTo>
                    <a:pt x="0" y="2497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38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/>
          <p:nvPr/>
        </p:nvSpPr>
        <p:spPr>
          <a:xfrm>
            <a:off x="9100298" y="3926058"/>
            <a:ext cx="1972945" cy="1473200"/>
          </a:xfrm>
          <a:custGeom>
            <a:avLst/>
            <a:gdLst/>
            <a:ahLst/>
            <a:cxnLst/>
            <a:rect l="l" t="t" r="r" b="b"/>
            <a:pathLst>
              <a:path w="1972945" h="1473200">
                <a:moveTo>
                  <a:pt x="946915" y="12700"/>
                </a:moveTo>
                <a:lnTo>
                  <a:pt x="626250" y="12700"/>
                </a:lnTo>
                <a:lnTo>
                  <a:pt x="677826" y="0"/>
                </a:lnTo>
                <a:lnTo>
                  <a:pt x="893756" y="0"/>
                </a:lnTo>
                <a:lnTo>
                  <a:pt x="946915" y="12700"/>
                </a:lnTo>
                <a:close/>
              </a:path>
              <a:path w="1972945" h="1473200">
                <a:moveTo>
                  <a:pt x="290860" y="1460500"/>
                </a:moveTo>
                <a:lnTo>
                  <a:pt x="256603" y="1447800"/>
                </a:lnTo>
                <a:lnTo>
                  <a:pt x="225976" y="1435100"/>
                </a:lnTo>
                <a:lnTo>
                  <a:pt x="200760" y="1409700"/>
                </a:lnTo>
                <a:lnTo>
                  <a:pt x="182735" y="1384300"/>
                </a:lnTo>
                <a:lnTo>
                  <a:pt x="180086" y="1384300"/>
                </a:lnTo>
                <a:lnTo>
                  <a:pt x="179082" y="1371600"/>
                </a:lnTo>
                <a:lnTo>
                  <a:pt x="174102" y="1346200"/>
                </a:lnTo>
                <a:lnTo>
                  <a:pt x="177530" y="1308100"/>
                </a:lnTo>
                <a:lnTo>
                  <a:pt x="188970" y="1282700"/>
                </a:lnTo>
                <a:lnTo>
                  <a:pt x="208031" y="1257300"/>
                </a:lnTo>
                <a:lnTo>
                  <a:pt x="215407" y="1244600"/>
                </a:lnTo>
                <a:lnTo>
                  <a:pt x="233407" y="1231900"/>
                </a:lnTo>
                <a:lnTo>
                  <a:pt x="255842" y="1181100"/>
                </a:lnTo>
                <a:lnTo>
                  <a:pt x="276523" y="1130300"/>
                </a:lnTo>
                <a:lnTo>
                  <a:pt x="234460" y="1104900"/>
                </a:lnTo>
                <a:lnTo>
                  <a:pt x="195507" y="1066800"/>
                </a:lnTo>
                <a:lnTo>
                  <a:pt x="159769" y="1028700"/>
                </a:lnTo>
                <a:lnTo>
                  <a:pt x="127350" y="990600"/>
                </a:lnTo>
                <a:lnTo>
                  <a:pt x="98354" y="952500"/>
                </a:lnTo>
                <a:lnTo>
                  <a:pt x="72886" y="914400"/>
                </a:lnTo>
                <a:lnTo>
                  <a:pt x="51050" y="863600"/>
                </a:lnTo>
                <a:lnTo>
                  <a:pt x="32950" y="825500"/>
                </a:lnTo>
                <a:lnTo>
                  <a:pt x="18691" y="774700"/>
                </a:lnTo>
                <a:lnTo>
                  <a:pt x="8376" y="736600"/>
                </a:lnTo>
                <a:lnTo>
                  <a:pt x="2111" y="685800"/>
                </a:lnTo>
                <a:lnTo>
                  <a:pt x="0" y="635000"/>
                </a:lnTo>
                <a:lnTo>
                  <a:pt x="1812" y="596900"/>
                </a:lnTo>
                <a:lnTo>
                  <a:pt x="7169" y="546100"/>
                </a:lnTo>
                <a:lnTo>
                  <a:pt x="15955" y="508000"/>
                </a:lnTo>
                <a:lnTo>
                  <a:pt x="28052" y="469900"/>
                </a:lnTo>
                <a:lnTo>
                  <a:pt x="43341" y="431800"/>
                </a:lnTo>
                <a:lnTo>
                  <a:pt x="61706" y="393700"/>
                </a:lnTo>
                <a:lnTo>
                  <a:pt x="83029" y="355600"/>
                </a:lnTo>
                <a:lnTo>
                  <a:pt x="107191" y="317500"/>
                </a:lnTo>
                <a:lnTo>
                  <a:pt x="134076" y="279400"/>
                </a:lnTo>
                <a:lnTo>
                  <a:pt x="163567" y="241300"/>
                </a:lnTo>
                <a:lnTo>
                  <a:pt x="195544" y="215900"/>
                </a:lnTo>
                <a:lnTo>
                  <a:pt x="229891" y="177800"/>
                </a:lnTo>
                <a:lnTo>
                  <a:pt x="266491" y="152400"/>
                </a:lnTo>
                <a:lnTo>
                  <a:pt x="305224" y="127000"/>
                </a:lnTo>
                <a:lnTo>
                  <a:pt x="345975" y="101600"/>
                </a:lnTo>
                <a:lnTo>
                  <a:pt x="388625" y="76200"/>
                </a:lnTo>
                <a:lnTo>
                  <a:pt x="433057" y="63500"/>
                </a:lnTo>
                <a:lnTo>
                  <a:pt x="479153" y="50800"/>
                </a:lnTo>
                <a:lnTo>
                  <a:pt x="526796" y="25400"/>
                </a:lnTo>
                <a:lnTo>
                  <a:pt x="575867" y="12700"/>
                </a:lnTo>
                <a:lnTo>
                  <a:pt x="998785" y="12700"/>
                </a:lnTo>
                <a:lnTo>
                  <a:pt x="1049239" y="25400"/>
                </a:lnTo>
                <a:lnTo>
                  <a:pt x="1098147" y="50800"/>
                </a:lnTo>
                <a:lnTo>
                  <a:pt x="1145380" y="63500"/>
                </a:lnTo>
                <a:lnTo>
                  <a:pt x="1190811" y="88900"/>
                </a:lnTo>
                <a:lnTo>
                  <a:pt x="1234310" y="114300"/>
                </a:lnTo>
                <a:lnTo>
                  <a:pt x="1275749" y="139700"/>
                </a:lnTo>
                <a:lnTo>
                  <a:pt x="1314999" y="165100"/>
                </a:lnTo>
                <a:lnTo>
                  <a:pt x="731679" y="165100"/>
                </a:lnTo>
                <a:lnTo>
                  <a:pt x="680491" y="177800"/>
                </a:lnTo>
                <a:lnTo>
                  <a:pt x="630711" y="177800"/>
                </a:lnTo>
                <a:lnTo>
                  <a:pt x="582522" y="190500"/>
                </a:lnTo>
                <a:lnTo>
                  <a:pt x="536110" y="203200"/>
                </a:lnTo>
                <a:lnTo>
                  <a:pt x="491656" y="228600"/>
                </a:lnTo>
                <a:lnTo>
                  <a:pt x="449347" y="241300"/>
                </a:lnTo>
                <a:lnTo>
                  <a:pt x="409364" y="266700"/>
                </a:lnTo>
                <a:lnTo>
                  <a:pt x="371894" y="292100"/>
                </a:lnTo>
                <a:lnTo>
                  <a:pt x="337119" y="317500"/>
                </a:lnTo>
                <a:lnTo>
                  <a:pt x="305223" y="342900"/>
                </a:lnTo>
                <a:lnTo>
                  <a:pt x="276391" y="381000"/>
                </a:lnTo>
                <a:lnTo>
                  <a:pt x="250806" y="406400"/>
                </a:lnTo>
                <a:lnTo>
                  <a:pt x="228652" y="444500"/>
                </a:lnTo>
                <a:lnTo>
                  <a:pt x="210114" y="482600"/>
                </a:lnTo>
                <a:lnTo>
                  <a:pt x="195375" y="520700"/>
                </a:lnTo>
                <a:lnTo>
                  <a:pt x="184620" y="558800"/>
                </a:lnTo>
                <a:lnTo>
                  <a:pt x="178032" y="596900"/>
                </a:lnTo>
                <a:lnTo>
                  <a:pt x="175795" y="635000"/>
                </a:lnTo>
                <a:lnTo>
                  <a:pt x="178435" y="685800"/>
                </a:lnTo>
                <a:lnTo>
                  <a:pt x="186266" y="723900"/>
                </a:lnTo>
                <a:lnTo>
                  <a:pt x="199152" y="774700"/>
                </a:lnTo>
                <a:lnTo>
                  <a:pt x="216958" y="812800"/>
                </a:lnTo>
                <a:lnTo>
                  <a:pt x="239549" y="850900"/>
                </a:lnTo>
                <a:lnTo>
                  <a:pt x="266788" y="889000"/>
                </a:lnTo>
                <a:lnTo>
                  <a:pt x="298542" y="927100"/>
                </a:lnTo>
                <a:lnTo>
                  <a:pt x="334674" y="952500"/>
                </a:lnTo>
                <a:lnTo>
                  <a:pt x="375050" y="990600"/>
                </a:lnTo>
                <a:lnTo>
                  <a:pt x="419533" y="1016000"/>
                </a:lnTo>
                <a:lnTo>
                  <a:pt x="453778" y="1054100"/>
                </a:lnTo>
                <a:lnTo>
                  <a:pt x="461723" y="1104900"/>
                </a:lnTo>
                <a:lnTo>
                  <a:pt x="453875" y="1143000"/>
                </a:lnTo>
                <a:lnTo>
                  <a:pt x="443117" y="1193800"/>
                </a:lnTo>
                <a:lnTo>
                  <a:pt x="430132" y="1219200"/>
                </a:lnTo>
                <a:lnTo>
                  <a:pt x="415606" y="1257300"/>
                </a:lnTo>
                <a:lnTo>
                  <a:pt x="993126" y="1257300"/>
                </a:lnTo>
                <a:lnTo>
                  <a:pt x="890800" y="1282700"/>
                </a:lnTo>
                <a:lnTo>
                  <a:pt x="697426" y="1282700"/>
                </a:lnTo>
                <a:lnTo>
                  <a:pt x="663938" y="1308100"/>
                </a:lnTo>
                <a:lnTo>
                  <a:pt x="627239" y="1333500"/>
                </a:lnTo>
                <a:lnTo>
                  <a:pt x="587454" y="1358900"/>
                </a:lnTo>
                <a:lnTo>
                  <a:pt x="544705" y="1384300"/>
                </a:lnTo>
                <a:lnTo>
                  <a:pt x="499118" y="1409700"/>
                </a:lnTo>
                <a:lnTo>
                  <a:pt x="450816" y="1435100"/>
                </a:lnTo>
                <a:lnTo>
                  <a:pt x="399923" y="1447800"/>
                </a:lnTo>
                <a:lnTo>
                  <a:pt x="346563" y="1447800"/>
                </a:lnTo>
                <a:lnTo>
                  <a:pt x="290860" y="1460500"/>
                </a:lnTo>
                <a:close/>
              </a:path>
              <a:path w="1972945" h="1473200">
                <a:moveTo>
                  <a:pt x="1315370" y="1117600"/>
                </a:moveTo>
                <a:lnTo>
                  <a:pt x="784090" y="1117600"/>
                </a:lnTo>
                <a:lnTo>
                  <a:pt x="836528" y="1104900"/>
                </a:lnTo>
                <a:lnTo>
                  <a:pt x="887738" y="1104900"/>
                </a:lnTo>
                <a:lnTo>
                  <a:pt x="985740" y="1079500"/>
                </a:lnTo>
                <a:lnTo>
                  <a:pt x="1032165" y="1066800"/>
                </a:lnTo>
                <a:lnTo>
                  <a:pt x="1076627" y="1054100"/>
                </a:lnTo>
                <a:lnTo>
                  <a:pt x="1118942" y="1028700"/>
                </a:lnTo>
                <a:lnTo>
                  <a:pt x="1158928" y="1016000"/>
                </a:lnTo>
                <a:lnTo>
                  <a:pt x="1196401" y="990600"/>
                </a:lnTo>
                <a:lnTo>
                  <a:pt x="1231176" y="965200"/>
                </a:lnTo>
                <a:lnTo>
                  <a:pt x="1263070" y="927100"/>
                </a:lnTo>
                <a:lnTo>
                  <a:pt x="1291900" y="901700"/>
                </a:lnTo>
                <a:lnTo>
                  <a:pt x="1317482" y="863600"/>
                </a:lnTo>
                <a:lnTo>
                  <a:pt x="1339632" y="825500"/>
                </a:lnTo>
                <a:lnTo>
                  <a:pt x="1358167" y="800100"/>
                </a:lnTo>
                <a:lnTo>
                  <a:pt x="1372902" y="762000"/>
                </a:lnTo>
                <a:lnTo>
                  <a:pt x="1383655" y="723900"/>
                </a:lnTo>
                <a:lnTo>
                  <a:pt x="1390241" y="685800"/>
                </a:lnTo>
                <a:lnTo>
                  <a:pt x="1392477" y="635000"/>
                </a:lnTo>
                <a:lnTo>
                  <a:pt x="1390241" y="596900"/>
                </a:lnTo>
                <a:lnTo>
                  <a:pt x="1383655" y="558800"/>
                </a:lnTo>
                <a:lnTo>
                  <a:pt x="1372902" y="520700"/>
                </a:lnTo>
                <a:lnTo>
                  <a:pt x="1358167" y="482600"/>
                </a:lnTo>
                <a:lnTo>
                  <a:pt x="1339632" y="444500"/>
                </a:lnTo>
                <a:lnTo>
                  <a:pt x="1317482" y="406400"/>
                </a:lnTo>
                <a:lnTo>
                  <a:pt x="1291900" y="381000"/>
                </a:lnTo>
                <a:lnTo>
                  <a:pt x="1263070" y="342900"/>
                </a:lnTo>
                <a:lnTo>
                  <a:pt x="1231176" y="317500"/>
                </a:lnTo>
                <a:lnTo>
                  <a:pt x="1196401" y="292100"/>
                </a:lnTo>
                <a:lnTo>
                  <a:pt x="1158928" y="266700"/>
                </a:lnTo>
                <a:lnTo>
                  <a:pt x="1118942" y="241300"/>
                </a:lnTo>
                <a:lnTo>
                  <a:pt x="1076627" y="228600"/>
                </a:lnTo>
                <a:lnTo>
                  <a:pt x="1032165" y="203200"/>
                </a:lnTo>
                <a:lnTo>
                  <a:pt x="985740" y="190500"/>
                </a:lnTo>
                <a:lnTo>
                  <a:pt x="937537" y="177800"/>
                </a:lnTo>
                <a:lnTo>
                  <a:pt x="887738" y="177800"/>
                </a:lnTo>
                <a:lnTo>
                  <a:pt x="836528" y="165100"/>
                </a:lnTo>
                <a:lnTo>
                  <a:pt x="1314999" y="165100"/>
                </a:lnTo>
                <a:lnTo>
                  <a:pt x="1351930" y="190500"/>
                </a:lnTo>
                <a:lnTo>
                  <a:pt x="1403544" y="203200"/>
                </a:lnTo>
                <a:lnTo>
                  <a:pt x="1453878" y="203200"/>
                </a:lnTo>
                <a:lnTo>
                  <a:pt x="1502786" y="215900"/>
                </a:lnTo>
                <a:lnTo>
                  <a:pt x="1550118" y="241300"/>
                </a:lnTo>
                <a:lnTo>
                  <a:pt x="1595727" y="254000"/>
                </a:lnTo>
                <a:lnTo>
                  <a:pt x="1639466" y="266700"/>
                </a:lnTo>
                <a:lnTo>
                  <a:pt x="1681185" y="292100"/>
                </a:lnTo>
                <a:lnTo>
                  <a:pt x="1448549" y="292100"/>
                </a:lnTo>
                <a:lnTo>
                  <a:pt x="1479013" y="342900"/>
                </a:lnTo>
                <a:lnTo>
                  <a:pt x="1505374" y="381000"/>
                </a:lnTo>
                <a:lnTo>
                  <a:pt x="1527418" y="431800"/>
                </a:lnTo>
                <a:lnTo>
                  <a:pt x="1544933" y="482600"/>
                </a:lnTo>
                <a:lnTo>
                  <a:pt x="1557707" y="533400"/>
                </a:lnTo>
                <a:lnTo>
                  <a:pt x="1565527" y="584200"/>
                </a:lnTo>
                <a:lnTo>
                  <a:pt x="1568181" y="635000"/>
                </a:lnTo>
                <a:lnTo>
                  <a:pt x="1566173" y="685800"/>
                </a:lnTo>
                <a:lnTo>
                  <a:pt x="1560243" y="736600"/>
                </a:lnTo>
                <a:lnTo>
                  <a:pt x="1550527" y="774700"/>
                </a:lnTo>
                <a:lnTo>
                  <a:pt x="1537163" y="825500"/>
                </a:lnTo>
                <a:lnTo>
                  <a:pt x="1520287" y="863600"/>
                </a:lnTo>
                <a:lnTo>
                  <a:pt x="1500037" y="901700"/>
                </a:lnTo>
                <a:lnTo>
                  <a:pt x="1476551" y="939800"/>
                </a:lnTo>
                <a:lnTo>
                  <a:pt x="1449964" y="977900"/>
                </a:lnTo>
                <a:lnTo>
                  <a:pt x="1420416" y="1016000"/>
                </a:lnTo>
                <a:lnTo>
                  <a:pt x="1388043" y="1054100"/>
                </a:lnTo>
                <a:lnTo>
                  <a:pt x="1352982" y="1079500"/>
                </a:lnTo>
                <a:lnTo>
                  <a:pt x="1315370" y="1117600"/>
                </a:lnTo>
                <a:close/>
              </a:path>
              <a:path w="1972945" h="1473200">
                <a:moveTo>
                  <a:pt x="1809385" y="1384300"/>
                </a:moveTo>
                <a:lnTo>
                  <a:pt x="1703338" y="1384300"/>
                </a:lnTo>
                <a:lnTo>
                  <a:pt x="1685097" y="1358900"/>
                </a:lnTo>
                <a:lnTo>
                  <a:pt x="1665445" y="1320800"/>
                </a:lnTo>
                <a:lnTo>
                  <a:pt x="1646521" y="1282700"/>
                </a:lnTo>
                <a:lnTo>
                  <a:pt x="1630464" y="1231900"/>
                </a:lnTo>
                <a:lnTo>
                  <a:pt x="1619413" y="1181100"/>
                </a:lnTo>
                <a:lnTo>
                  <a:pt x="1619639" y="1168400"/>
                </a:lnTo>
                <a:lnTo>
                  <a:pt x="1623488" y="1155700"/>
                </a:lnTo>
                <a:lnTo>
                  <a:pt x="1630572" y="1143000"/>
                </a:lnTo>
                <a:lnTo>
                  <a:pt x="1640508" y="1130300"/>
                </a:lnTo>
                <a:lnTo>
                  <a:pt x="1685046" y="1104900"/>
                </a:lnTo>
                <a:lnTo>
                  <a:pt x="1725474" y="1079500"/>
                </a:lnTo>
                <a:lnTo>
                  <a:pt x="1761658" y="1041400"/>
                </a:lnTo>
                <a:lnTo>
                  <a:pt x="1793459" y="1003300"/>
                </a:lnTo>
                <a:lnTo>
                  <a:pt x="1820743" y="965200"/>
                </a:lnTo>
                <a:lnTo>
                  <a:pt x="1843372" y="927100"/>
                </a:lnTo>
                <a:lnTo>
                  <a:pt x="1861209" y="889000"/>
                </a:lnTo>
                <a:lnTo>
                  <a:pt x="1874119" y="838200"/>
                </a:lnTo>
                <a:lnTo>
                  <a:pt x="1881965" y="800100"/>
                </a:lnTo>
                <a:lnTo>
                  <a:pt x="1884611" y="749300"/>
                </a:lnTo>
                <a:lnTo>
                  <a:pt x="1881829" y="711200"/>
                </a:lnTo>
                <a:lnTo>
                  <a:pt x="1873654" y="660400"/>
                </a:lnTo>
                <a:lnTo>
                  <a:pt x="1860344" y="622300"/>
                </a:lnTo>
                <a:lnTo>
                  <a:pt x="1842156" y="571500"/>
                </a:lnTo>
                <a:lnTo>
                  <a:pt x="1819346" y="533400"/>
                </a:lnTo>
                <a:lnTo>
                  <a:pt x="1792173" y="495300"/>
                </a:lnTo>
                <a:lnTo>
                  <a:pt x="1760893" y="469900"/>
                </a:lnTo>
                <a:lnTo>
                  <a:pt x="1725763" y="431800"/>
                </a:lnTo>
                <a:lnTo>
                  <a:pt x="1687041" y="406400"/>
                </a:lnTo>
                <a:lnTo>
                  <a:pt x="1644984" y="368300"/>
                </a:lnTo>
                <a:lnTo>
                  <a:pt x="1599849" y="355600"/>
                </a:lnTo>
                <a:lnTo>
                  <a:pt x="1551894" y="330200"/>
                </a:lnTo>
                <a:lnTo>
                  <a:pt x="1501374" y="304800"/>
                </a:lnTo>
                <a:lnTo>
                  <a:pt x="1448549" y="292100"/>
                </a:lnTo>
                <a:lnTo>
                  <a:pt x="1681185" y="292100"/>
                </a:lnTo>
                <a:lnTo>
                  <a:pt x="1720738" y="317500"/>
                </a:lnTo>
                <a:lnTo>
                  <a:pt x="1757977" y="342900"/>
                </a:lnTo>
                <a:lnTo>
                  <a:pt x="1792753" y="381000"/>
                </a:lnTo>
                <a:lnTo>
                  <a:pt x="1824919" y="406400"/>
                </a:lnTo>
                <a:lnTo>
                  <a:pt x="1854327" y="444500"/>
                </a:lnTo>
                <a:lnTo>
                  <a:pt x="1880829" y="469900"/>
                </a:lnTo>
                <a:lnTo>
                  <a:pt x="1904277" y="508000"/>
                </a:lnTo>
                <a:lnTo>
                  <a:pt x="1924524" y="546100"/>
                </a:lnTo>
                <a:lnTo>
                  <a:pt x="1941421" y="584200"/>
                </a:lnTo>
                <a:lnTo>
                  <a:pt x="1954820" y="622300"/>
                </a:lnTo>
                <a:lnTo>
                  <a:pt x="1964574" y="673100"/>
                </a:lnTo>
                <a:lnTo>
                  <a:pt x="1970535" y="711200"/>
                </a:lnTo>
                <a:lnTo>
                  <a:pt x="1972555" y="749300"/>
                </a:lnTo>
                <a:lnTo>
                  <a:pt x="1970171" y="800100"/>
                </a:lnTo>
                <a:lnTo>
                  <a:pt x="1963108" y="850900"/>
                </a:lnTo>
                <a:lnTo>
                  <a:pt x="1951503" y="889000"/>
                </a:lnTo>
                <a:lnTo>
                  <a:pt x="1935490" y="939800"/>
                </a:lnTo>
                <a:lnTo>
                  <a:pt x="1915206" y="977900"/>
                </a:lnTo>
                <a:lnTo>
                  <a:pt x="1890785" y="1016000"/>
                </a:lnTo>
                <a:lnTo>
                  <a:pt x="1862363" y="1054100"/>
                </a:lnTo>
                <a:lnTo>
                  <a:pt x="1830076" y="1092200"/>
                </a:lnTo>
                <a:lnTo>
                  <a:pt x="1794058" y="1130300"/>
                </a:lnTo>
                <a:lnTo>
                  <a:pt x="1754446" y="1168400"/>
                </a:lnTo>
                <a:lnTo>
                  <a:pt x="1711374" y="1193800"/>
                </a:lnTo>
                <a:lnTo>
                  <a:pt x="1732784" y="1257300"/>
                </a:lnTo>
                <a:lnTo>
                  <a:pt x="1759101" y="1308100"/>
                </a:lnTo>
                <a:lnTo>
                  <a:pt x="1781530" y="1346200"/>
                </a:lnTo>
                <a:lnTo>
                  <a:pt x="1791280" y="1358900"/>
                </a:lnTo>
                <a:lnTo>
                  <a:pt x="1802601" y="1371600"/>
                </a:lnTo>
                <a:lnTo>
                  <a:pt x="1809385" y="1384300"/>
                </a:lnTo>
                <a:close/>
              </a:path>
              <a:path w="1972945" h="1473200">
                <a:moveTo>
                  <a:pt x="1022201" y="584200"/>
                </a:moveTo>
                <a:lnTo>
                  <a:pt x="548561" y="584200"/>
                </a:lnTo>
                <a:lnTo>
                  <a:pt x="534564" y="571500"/>
                </a:lnTo>
                <a:lnTo>
                  <a:pt x="525105" y="558800"/>
                </a:lnTo>
                <a:lnTo>
                  <a:pt x="521631" y="546100"/>
                </a:lnTo>
                <a:lnTo>
                  <a:pt x="525105" y="520700"/>
                </a:lnTo>
                <a:lnTo>
                  <a:pt x="534564" y="508000"/>
                </a:lnTo>
                <a:lnTo>
                  <a:pt x="548561" y="495300"/>
                </a:lnTo>
                <a:lnTo>
                  <a:pt x="1022201" y="495300"/>
                </a:lnTo>
                <a:lnTo>
                  <a:pt x="1036162" y="508000"/>
                </a:lnTo>
                <a:lnTo>
                  <a:pt x="1045568" y="520700"/>
                </a:lnTo>
                <a:lnTo>
                  <a:pt x="1049015" y="546100"/>
                </a:lnTo>
                <a:lnTo>
                  <a:pt x="1045568" y="558800"/>
                </a:lnTo>
                <a:lnTo>
                  <a:pt x="1036162" y="571500"/>
                </a:lnTo>
                <a:lnTo>
                  <a:pt x="1022201" y="584200"/>
                </a:lnTo>
                <a:close/>
              </a:path>
              <a:path w="1972945" h="1473200">
                <a:moveTo>
                  <a:pt x="1036162" y="787400"/>
                </a:moveTo>
                <a:lnTo>
                  <a:pt x="534564" y="787400"/>
                </a:lnTo>
                <a:lnTo>
                  <a:pt x="525105" y="762000"/>
                </a:lnTo>
                <a:lnTo>
                  <a:pt x="521631" y="749300"/>
                </a:lnTo>
                <a:lnTo>
                  <a:pt x="525105" y="736600"/>
                </a:lnTo>
                <a:lnTo>
                  <a:pt x="534564" y="723900"/>
                </a:lnTo>
                <a:lnTo>
                  <a:pt x="548561" y="711200"/>
                </a:lnTo>
                <a:lnTo>
                  <a:pt x="1022201" y="711200"/>
                </a:lnTo>
                <a:lnTo>
                  <a:pt x="1036162" y="723900"/>
                </a:lnTo>
                <a:lnTo>
                  <a:pt x="1045568" y="736600"/>
                </a:lnTo>
                <a:lnTo>
                  <a:pt x="1049015" y="749300"/>
                </a:lnTo>
                <a:lnTo>
                  <a:pt x="1045568" y="762000"/>
                </a:lnTo>
                <a:lnTo>
                  <a:pt x="1036162" y="787400"/>
                </a:lnTo>
                <a:close/>
              </a:path>
              <a:path w="1972945" h="1473200">
                <a:moveTo>
                  <a:pt x="1005089" y="800100"/>
                </a:moveTo>
                <a:lnTo>
                  <a:pt x="565648" y="800100"/>
                </a:lnTo>
                <a:lnTo>
                  <a:pt x="548561" y="787400"/>
                </a:lnTo>
                <a:lnTo>
                  <a:pt x="1022201" y="787400"/>
                </a:lnTo>
                <a:lnTo>
                  <a:pt x="1005089" y="800100"/>
                </a:lnTo>
                <a:close/>
              </a:path>
              <a:path w="1972945" h="1473200">
                <a:moveTo>
                  <a:pt x="1761388" y="1473200"/>
                </a:moveTo>
                <a:lnTo>
                  <a:pt x="1684410" y="1473200"/>
                </a:lnTo>
                <a:lnTo>
                  <a:pt x="1630910" y="1460500"/>
                </a:lnTo>
                <a:lnTo>
                  <a:pt x="1580291" y="1447800"/>
                </a:lnTo>
                <a:lnTo>
                  <a:pt x="1532748" y="1422400"/>
                </a:lnTo>
                <a:lnTo>
                  <a:pt x="1488475" y="1397000"/>
                </a:lnTo>
                <a:lnTo>
                  <a:pt x="1447667" y="1371600"/>
                </a:lnTo>
                <a:lnTo>
                  <a:pt x="1410519" y="1333500"/>
                </a:lnTo>
                <a:lnTo>
                  <a:pt x="1377226" y="1308100"/>
                </a:lnTo>
                <a:lnTo>
                  <a:pt x="1183550" y="1308100"/>
                </a:lnTo>
                <a:lnTo>
                  <a:pt x="1134401" y="1295400"/>
                </a:lnTo>
                <a:lnTo>
                  <a:pt x="1086166" y="1295400"/>
                </a:lnTo>
                <a:lnTo>
                  <a:pt x="1039017" y="1282700"/>
                </a:lnTo>
                <a:lnTo>
                  <a:pt x="993126" y="1257300"/>
                </a:lnTo>
                <a:lnTo>
                  <a:pt x="415606" y="1257300"/>
                </a:lnTo>
                <a:lnTo>
                  <a:pt x="460012" y="1231900"/>
                </a:lnTo>
                <a:lnTo>
                  <a:pt x="501402" y="1219200"/>
                </a:lnTo>
                <a:lnTo>
                  <a:pt x="539456" y="1181100"/>
                </a:lnTo>
                <a:lnTo>
                  <a:pt x="573854" y="1155700"/>
                </a:lnTo>
                <a:lnTo>
                  <a:pt x="604277" y="1130300"/>
                </a:lnTo>
                <a:lnTo>
                  <a:pt x="620119" y="1117600"/>
                </a:lnTo>
                <a:lnTo>
                  <a:pt x="638203" y="1104900"/>
                </a:lnTo>
                <a:lnTo>
                  <a:pt x="758660" y="1104900"/>
                </a:lnTo>
                <a:lnTo>
                  <a:pt x="784090" y="1117600"/>
                </a:lnTo>
                <a:lnTo>
                  <a:pt x="1315370" y="1117600"/>
                </a:lnTo>
                <a:lnTo>
                  <a:pt x="1275345" y="1143000"/>
                </a:lnTo>
                <a:lnTo>
                  <a:pt x="1233044" y="1168400"/>
                </a:lnTo>
                <a:lnTo>
                  <a:pt x="1188605" y="1193800"/>
                </a:lnTo>
                <a:lnTo>
                  <a:pt x="1142164" y="1219200"/>
                </a:lnTo>
                <a:lnTo>
                  <a:pt x="1212276" y="1219200"/>
                </a:lnTo>
                <a:lnTo>
                  <a:pt x="1247932" y="1231900"/>
                </a:lnTo>
                <a:lnTo>
                  <a:pt x="1423983" y="1231900"/>
                </a:lnTo>
                <a:lnTo>
                  <a:pt x="1453571" y="1257300"/>
                </a:lnTo>
                <a:lnTo>
                  <a:pt x="1487049" y="1282700"/>
                </a:lnTo>
                <a:lnTo>
                  <a:pt x="1524147" y="1320800"/>
                </a:lnTo>
                <a:lnTo>
                  <a:pt x="1564595" y="1333500"/>
                </a:lnTo>
                <a:lnTo>
                  <a:pt x="1608122" y="1358900"/>
                </a:lnTo>
                <a:lnTo>
                  <a:pt x="1654460" y="1371600"/>
                </a:lnTo>
                <a:lnTo>
                  <a:pt x="1703338" y="1384300"/>
                </a:lnTo>
                <a:lnTo>
                  <a:pt x="1809385" y="1384300"/>
                </a:lnTo>
                <a:lnTo>
                  <a:pt x="1811340" y="1409700"/>
                </a:lnTo>
                <a:lnTo>
                  <a:pt x="1808175" y="1422400"/>
                </a:lnTo>
                <a:lnTo>
                  <a:pt x="1807079" y="1435100"/>
                </a:lnTo>
                <a:lnTo>
                  <a:pt x="1806348" y="1435100"/>
                </a:lnTo>
                <a:lnTo>
                  <a:pt x="1795368" y="1447800"/>
                </a:lnTo>
                <a:lnTo>
                  <a:pt x="1780013" y="1460500"/>
                </a:lnTo>
                <a:lnTo>
                  <a:pt x="1761388" y="1473200"/>
                </a:lnTo>
                <a:close/>
              </a:path>
              <a:path w="1972945" h="1473200">
                <a:moveTo>
                  <a:pt x="1416026" y="1231900"/>
                </a:moveTo>
                <a:lnTo>
                  <a:pt x="1308588" y="1231900"/>
                </a:lnTo>
                <a:lnTo>
                  <a:pt x="1334111" y="1219200"/>
                </a:lnTo>
                <a:lnTo>
                  <a:pt x="1406963" y="1219200"/>
                </a:lnTo>
                <a:lnTo>
                  <a:pt x="1416026" y="1231900"/>
                </a:lnTo>
                <a:close/>
              </a:path>
            </a:pathLst>
          </a:custGeom>
          <a:solidFill>
            <a:srgbClr val="F39B1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232865" y="0"/>
            <a:ext cx="1688464" cy="2903855"/>
          </a:xfrm>
          <a:custGeom>
            <a:avLst/>
            <a:gdLst/>
            <a:ahLst/>
            <a:cxnLst/>
            <a:rect l="l" t="t" r="r" b="b"/>
            <a:pathLst>
              <a:path w="1688465" h="2903855">
                <a:moveTo>
                  <a:pt x="0" y="2903837"/>
                </a:moveTo>
                <a:lnTo>
                  <a:pt x="0" y="0"/>
                </a:lnTo>
                <a:lnTo>
                  <a:pt x="1688415" y="0"/>
                </a:lnTo>
                <a:lnTo>
                  <a:pt x="1688415" y="2264969"/>
                </a:lnTo>
                <a:lnTo>
                  <a:pt x="843035" y="2264969"/>
                </a:lnTo>
                <a:lnTo>
                  <a:pt x="0" y="2903837"/>
                </a:lnTo>
                <a:close/>
              </a:path>
              <a:path w="1688465" h="2903855">
                <a:moveTo>
                  <a:pt x="1688415" y="2902353"/>
                </a:moveTo>
                <a:lnTo>
                  <a:pt x="843035" y="2264969"/>
                </a:lnTo>
                <a:lnTo>
                  <a:pt x="1688415" y="2264969"/>
                </a:lnTo>
                <a:lnTo>
                  <a:pt x="1688415" y="290235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9641473" y="936467"/>
            <a:ext cx="863600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250" spc="-1030" dirty="0">
                <a:solidFill>
                  <a:srgbClr val="BBBEC3"/>
                </a:solidFill>
                <a:latin typeface="Trebuchet MS"/>
                <a:cs typeface="Trebuchet MS"/>
              </a:rPr>
              <a:t>02</a:t>
            </a:r>
            <a:endParaRPr sz="8250"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731806" y="833496"/>
            <a:ext cx="640715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050" spc="-170" dirty="0">
                <a:solidFill>
                  <a:srgbClr val="212830"/>
                </a:solidFill>
                <a:latin typeface="Roboto"/>
                <a:cs typeface="Roboto"/>
              </a:rPr>
              <a:t>F</a:t>
            </a:r>
            <a:r>
              <a:rPr sz="2050" spc="30" dirty="0">
                <a:solidFill>
                  <a:srgbClr val="212830"/>
                </a:solidFill>
                <a:latin typeface="Roboto"/>
                <a:cs typeface="Roboto"/>
              </a:rPr>
              <a:t>A</a:t>
            </a:r>
            <a:r>
              <a:rPr sz="2050" spc="5" dirty="0">
                <a:solidFill>
                  <a:srgbClr val="212830"/>
                </a:solidFill>
                <a:latin typeface="Roboto"/>
                <a:cs typeface="Roboto"/>
              </a:rPr>
              <a:t>C</a:t>
            </a:r>
            <a:r>
              <a:rPr sz="2050" dirty="0">
                <a:solidFill>
                  <a:srgbClr val="212830"/>
                </a:solidFill>
                <a:latin typeface="Roboto"/>
                <a:cs typeface="Roboto"/>
              </a:rPr>
              <a:t>T</a:t>
            </a:r>
            <a:endParaRPr sz="2050">
              <a:latin typeface="Roboto"/>
              <a:cs typeface="Roboto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9630588" y="507472"/>
            <a:ext cx="912494" cy="134620"/>
            <a:chOff x="9630588" y="507472"/>
            <a:chExt cx="912494" cy="134620"/>
          </a:xfrm>
        </p:grpSpPr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825073" y="507472"/>
              <a:ext cx="134029" cy="13402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630588" y="507472"/>
              <a:ext cx="134028" cy="13402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019558" y="507472"/>
              <a:ext cx="134028" cy="134029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214043" y="507472"/>
              <a:ext cx="134028" cy="134029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408528" y="507472"/>
              <a:ext cx="134028" cy="1340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80980" y="452207"/>
            <a:ext cx="17710270" cy="12464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lang="fr-FR" sz="4000" b="1" spc="-5" dirty="0">
                <a:solidFill>
                  <a:srgbClr val="16A085"/>
                </a:solidFill>
                <a:latin typeface="Roboto"/>
                <a:cs typeface="Roboto"/>
              </a:rPr>
              <a:t>Preliminary </a:t>
            </a:r>
            <a:br>
              <a:rPr lang="fr-FR" sz="4000" b="1" spc="-5" dirty="0">
                <a:solidFill>
                  <a:srgbClr val="16A085"/>
                </a:solidFill>
                <a:latin typeface="Roboto"/>
                <a:cs typeface="Roboto"/>
              </a:rPr>
            </a:br>
            <a:r>
              <a:rPr lang="fr-FR" sz="4000" b="1" spc="-5" dirty="0">
                <a:solidFill>
                  <a:srgbClr val="16A085"/>
                </a:solidFill>
                <a:latin typeface="Roboto"/>
                <a:cs typeface="Roboto"/>
              </a:rPr>
              <a:t>study</a:t>
            </a:r>
            <a:endParaRPr sz="4000" dirty="0"/>
          </a:p>
        </p:txBody>
      </p:sp>
      <p:grpSp>
        <p:nvGrpSpPr>
          <p:cNvPr id="3" name="object 3"/>
          <p:cNvGrpSpPr/>
          <p:nvPr/>
        </p:nvGrpSpPr>
        <p:grpSpPr>
          <a:xfrm>
            <a:off x="0" y="1816032"/>
            <a:ext cx="20104100" cy="9582785"/>
            <a:chOff x="0" y="1726091"/>
            <a:chExt cx="20104100" cy="958278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726091"/>
              <a:ext cx="20104100" cy="9582463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212569" y="10558354"/>
              <a:ext cx="594353" cy="750201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9243985" y="10568827"/>
              <a:ext cx="532130" cy="690245"/>
            </a:xfrm>
            <a:custGeom>
              <a:avLst/>
              <a:gdLst/>
              <a:ahLst/>
              <a:cxnLst/>
              <a:rect l="l" t="t" r="r" b="b"/>
              <a:pathLst>
                <a:path w="532130" h="690245">
                  <a:moveTo>
                    <a:pt x="265764" y="689868"/>
                  </a:moveTo>
                  <a:lnTo>
                    <a:pt x="222656" y="685353"/>
                  </a:lnTo>
                  <a:lnTo>
                    <a:pt x="181762" y="672283"/>
                  </a:lnTo>
                  <a:lnTo>
                    <a:pt x="143630" y="651367"/>
                  </a:lnTo>
                  <a:lnTo>
                    <a:pt x="108807" y="623315"/>
                  </a:lnTo>
                  <a:lnTo>
                    <a:pt x="77840" y="588839"/>
                  </a:lnTo>
                  <a:lnTo>
                    <a:pt x="51277" y="548647"/>
                  </a:lnTo>
                  <a:lnTo>
                    <a:pt x="29664" y="503451"/>
                  </a:lnTo>
                  <a:lnTo>
                    <a:pt x="13548" y="453959"/>
                  </a:lnTo>
                  <a:lnTo>
                    <a:pt x="3478" y="400884"/>
                  </a:lnTo>
                  <a:lnTo>
                    <a:pt x="0" y="344933"/>
                  </a:lnTo>
                  <a:lnTo>
                    <a:pt x="3478" y="288983"/>
                  </a:lnTo>
                  <a:lnTo>
                    <a:pt x="13548" y="235908"/>
                  </a:lnTo>
                  <a:lnTo>
                    <a:pt x="29664" y="186416"/>
                  </a:lnTo>
                  <a:lnTo>
                    <a:pt x="51277" y="141220"/>
                  </a:lnTo>
                  <a:lnTo>
                    <a:pt x="77840" y="101028"/>
                  </a:lnTo>
                  <a:lnTo>
                    <a:pt x="108807" y="66552"/>
                  </a:lnTo>
                  <a:lnTo>
                    <a:pt x="143630" y="38500"/>
                  </a:lnTo>
                  <a:lnTo>
                    <a:pt x="181762" y="17584"/>
                  </a:lnTo>
                  <a:lnTo>
                    <a:pt x="222656" y="4514"/>
                  </a:lnTo>
                  <a:lnTo>
                    <a:pt x="265764" y="0"/>
                  </a:lnTo>
                  <a:lnTo>
                    <a:pt x="307589" y="4296"/>
                  </a:lnTo>
                  <a:lnTo>
                    <a:pt x="348008" y="16932"/>
                  </a:lnTo>
                  <a:lnTo>
                    <a:pt x="386306" y="37521"/>
                  </a:lnTo>
                  <a:lnTo>
                    <a:pt x="421771" y="65681"/>
                  </a:lnTo>
                  <a:lnTo>
                    <a:pt x="453688" y="101029"/>
                  </a:lnTo>
                  <a:lnTo>
                    <a:pt x="480921" y="142452"/>
                  </a:lnTo>
                  <a:lnTo>
                    <a:pt x="502618" y="188481"/>
                  </a:lnTo>
                  <a:lnTo>
                    <a:pt x="518481" y="238189"/>
                  </a:lnTo>
                  <a:lnTo>
                    <a:pt x="528216" y="290648"/>
                  </a:lnTo>
                  <a:lnTo>
                    <a:pt x="531527" y="344933"/>
                  </a:lnTo>
                  <a:lnTo>
                    <a:pt x="528048" y="400884"/>
                  </a:lnTo>
                  <a:lnTo>
                    <a:pt x="517978" y="453959"/>
                  </a:lnTo>
                  <a:lnTo>
                    <a:pt x="501863" y="503451"/>
                  </a:lnTo>
                  <a:lnTo>
                    <a:pt x="480250" y="548647"/>
                  </a:lnTo>
                  <a:lnTo>
                    <a:pt x="453686" y="588839"/>
                  </a:lnTo>
                  <a:lnTo>
                    <a:pt x="422720" y="623315"/>
                  </a:lnTo>
                  <a:lnTo>
                    <a:pt x="387897" y="651367"/>
                  </a:lnTo>
                  <a:lnTo>
                    <a:pt x="349765" y="672283"/>
                  </a:lnTo>
                  <a:lnTo>
                    <a:pt x="308872" y="685353"/>
                  </a:lnTo>
                  <a:lnTo>
                    <a:pt x="265764" y="689868"/>
                  </a:lnTo>
                  <a:close/>
                </a:path>
              </a:pathLst>
            </a:custGeom>
            <a:solidFill>
              <a:srgbClr val="14405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9403894" y="10686617"/>
            <a:ext cx="212090" cy="4279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600" spc="45" dirty="0">
                <a:solidFill>
                  <a:srgbClr val="FFFFFF"/>
                </a:solidFill>
                <a:latin typeface="Tahoma"/>
                <a:cs typeface="Tahoma"/>
              </a:rPr>
              <a:t>7</a:t>
            </a:r>
            <a:endParaRPr sz="26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3753</TotalTime>
  <Words>398</Words>
  <Application>Microsoft Office PowerPoint</Application>
  <PresentationFormat>Personnalisé</PresentationFormat>
  <Paragraphs>199</Paragraphs>
  <Slides>41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9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41</vt:i4>
      </vt:variant>
    </vt:vector>
  </HeadingPairs>
  <TitlesOfParts>
    <vt:vector size="51" baseType="lpstr">
      <vt:lpstr>Arial MT</vt:lpstr>
      <vt:lpstr>Calibri</vt:lpstr>
      <vt:lpstr>Roboto</vt:lpstr>
      <vt:lpstr>Roboto Lt</vt:lpstr>
      <vt:lpstr>Segoe UI Symbol</vt:lpstr>
      <vt:lpstr>Sylfaen</vt:lpstr>
      <vt:lpstr>Tahoma</vt:lpstr>
      <vt:lpstr>Times New Roman</vt:lpstr>
      <vt:lpstr>Trebuchet MS</vt:lpstr>
      <vt:lpstr>Office Theme</vt:lpstr>
      <vt:lpstr>Purchasing center</vt:lpstr>
      <vt:lpstr>Our Team</vt:lpstr>
      <vt:lpstr>01. INTRODUCTION</vt:lpstr>
      <vt:lpstr>05. Needs Specification</vt:lpstr>
      <vt:lpstr>09. </vt:lpstr>
      <vt:lpstr>Introduction</vt:lpstr>
      <vt:lpstr>Introduction</vt:lpstr>
      <vt:lpstr>Preliminary  study </vt:lpstr>
      <vt:lpstr>Preliminary  study</vt:lpstr>
      <vt:lpstr>Problem statement</vt:lpstr>
      <vt:lpstr>Problem statement</vt:lpstr>
      <vt:lpstr>Proposed  Solution</vt:lpstr>
      <vt:lpstr>Proposed  Solution Gestion des ressources  humaines</vt:lpstr>
      <vt:lpstr>Needs Specification</vt:lpstr>
      <vt:lpstr>Needs Specification  Besoins fonctionnels</vt:lpstr>
      <vt:lpstr>SPÉCIFICATION DEs BEsOINs Besoins fonctionnels</vt:lpstr>
      <vt:lpstr>SPÉCIFICATION DEs BEsOINs Besoins fonctionnels</vt:lpstr>
      <vt:lpstr>SPÉCIFICATION DEs BEsOINs Besoins non fonctionnels</vt:lpstr>
      <vt:lpstr>DIAGRAMME DEs CAs D’UTILIsATION</vt:lpstr>
      <vt:lpstr>DIAGRAMME DEs CAs D’UTILIsATION</vt:lpstr>
      <vt:lpstr>DIAGRAMME DEs CAs D’UTILIsATION</vt:lpstr>
      <vt:lpstr>DIAGRAMME DEs CAs D’UTILIsATION</vt:lpstr>
      <vt:lpstr>Présentation PowerPoint</vt:lpstr>
      <vt:lpstr>MAQUETTE DEs INTERFACEs</vt:lpstr>
      <vt:lpstr>MAQUETTE DEs INTERFACEs Les interfaces WEB</vt:lpstr>
      <vt:lpstr>MAQUETTE DEs INTERFACEs Les interfaces DESKTOP</vt:lpstr>
      <vt:lpstr>MAQUETTE DEs INTERFACEs Les interfaces DESKTOP</vt:lpstr>
      <vt:lpstr>MAQUETTE DEs INTERFACEs Les interfaces DESKTOP</vt:lpstr>
      <vt:lpstr>MAQUETTE DEs INTERFACEs Les interfaces DESKTOP</vt:lpstr>
      <vt:lpstr>MAQUETTE DEs INTERFACEs Les interfaces DESKTOP</vt:lpstr>
      <vt:lpstr>MAQUETTE DEs INTERFACEs Les interfaces MOBILE</vt:lpstr>
      <vt:lpstr>MAQUETTE DEs INTERFACEs Les interfaces MOBILE</vt:lpstr>
      <vt:lpstr>Présentation PowerPoint</vt:lpstr>
      <vt:lpstr>MODULEs</vt:lpstr>
      <vt:lpstr>API ET FRAMEWORK UTILIsÉ API</vt:lpstr>
      <vt:lpstr>API ET FRAMEWORK UTILIsÉ FRAMEWORK utilisé</vt:lpstr>
      <vt:lpstr>STRATÉGIE MARkETING</vt:lpstr>
      <vt:lpstr>STRATÉGIE MARkETING</vt:lpstr>
      <vt:lpstr>Conclusion</vt:lpstr>
      <vt:lpstr>Conclusion</vt:lpstr>
      <vt:lpstr>Présentation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(2)</dc:title>
  <dc:creator>dell</dc:creator>
  <cp:lastModifiedBy>Compte Microsoft</cp:lastModifiedBy>
  <cp:revision>18</cp:revision>
  <dcterms:created xsi:type="dcterms:W3CDTF">2023-01-29T06:47:35Z</dcterms:created>
  <dcterms:modified xsi:type="dcterms:W3CDTF">2023-02-05T15:04:52Z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or">
    <vt:lpwstr>Google</vt:lpwstr>
  </property>
</Properties>
</file>